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328" r:id="rId4"/>
    <p:sldId id="329" r:id="rId5"/>
    <p:sldId id="323" r:id="rId6"/>
    <p:sldId id="313" r:id="rId7"/>
    <p:sldId id="309" r:id="rId8"/>
    <p:sldId id="299" r:id="rId9"/>
    <p:sldId id="325" r:id="rId10"/>
    <p:sldId id="327" r:id="rId11"/>
    <p:sldId id="300" r:id="rId12"/>
    <p:sldId id="332" r:id="rId13"/>
    <p:sldId id="301" r:id="rId14"/>
    <p:sldId id="302" r:id="rId15"/>
    <p:sldId id="315" r:id="rId16"/>
    <p:sldId id="258" r:id="rId17"/>
    <p:sldId id="264" r:id="rId18"/>
    <p:sldId id="265" r:id="rId19"/>
    <p:sldId id="266" r:id="rId20"/>
    <p:sldId id="267" r:id="rId21"/>
    <p:sldId id="268" r:id="rId22"/>
    <p:sldId id="269" r:id="rId23"/>
    <p:sldId id="322" r:id="rId24"/>
    <p:sldId id="324" r:id="rId25"/>
    <p:sldId id="330" r:id="rId26"/>
    <p:sldId id="331" r:id="rId27"/>
    <p:sldId id="311" r:id="rId28"/>
    <p:sldId id="306" r:id="rId29"/>
    <p:sldId id="304" r:id="rId30"/>
    <p:sldId id="303" r:id="rId31"/>
    <p:sldId id="308" r:id="rId32"/>
    <p:sldId id="310" r:id="rId33"/>
    <p:sldId id="305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4D1E-A4CA-40BA-99A9-B482EA1C8FFF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9F3BE-933C-4877-900B-5FD65A27FD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2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0B32-D1AF-4811-A629-4025F599918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2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0B32-D1AF-4811-A629-4025F599918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25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0B32-D1AF-4811-A629-4025F599918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20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dirty="0">
              <a:latin typeface="Calibri" panose="020F0502020204030204" pitchFamily="34" charset="0"/>
            </a:endParaRPr>
          </a:p>
          <a:p>
            <a:pPr marL="460766" indent="-46076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</a:rPr>
              <a:t> Diagnoza</a:t>
            </a:r>
          </a:p>
          <a:p>
            <a:pPr marL="460766" indent="-46076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Informowanie</a:t>
            </a:r>
            <a:r>
              <a:rPr lang="pl-PL" dirty="0">
                <a:latin typeface="Calibri" panose="020F0502020204030204" pitchFamily="34" charset="0"/>
              </a:rPr>
              <a:t> o zamierzeniach/planach</a:t>
            </a:r>
            <a:r>
              <a:rPr lang="pl-PL" baseline="0" dirty="0">
                <a:latin typeface="Calibri" panose="020F0502020204030204" pitchFamily="34" charset="0"/>
              </a:rPr>
              <a:t> -</a:t>
            </a:r>
            <a:r>
              <a:rPr lang="pl-PL" dirty="0">
                <a:latin typeface="Calibri" panose="020F0502020204030204" pitchFamily="34" charset="0"/>
              </a:rPr>
              <a:t> Wymiana opinii przez interesariuszy</a:t>
            </a:r>
          </a:p>
          <a:p>
            <a:pPr marL="460766" indent="-46076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Informacja zwrotna</a:t>
            </a:r>
            <a:r>
              <a:rPr lang="pl-PL" b="1" baseline="0" dirty="0">
                <a:latin typeface="Calibri" panose="020F0502020204030204" pitchFamily="34" charset="0"/>
              </a:rPr>
              <a:t> - </a:t>
            </a:r>
            <a:r>
              <a:rPr lang="pl-PL" dirty="0">
                <a:latin typeface="Calibri" panose="020F0502020204030204" pitchFamily="34" charset="0"/>
              </a:rPr>
              <a:t> Znajdowanie rozwiązań</a:t>
            </a:r>
          </a:p>
          <a:p>
            <a:pPr marL="460766" indent="-46076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Informowanie</a:t>
            </a:r>
            <a:r>
              <a:rPr lang="pl-PL" dirty="0">
                <a:latin typeface="Calibri" panose="020F0502020204030204" pitchFamily="34" charset="0"/>
              </a:rPr>
              <a:t> o finalnej decyzji</a:t>
            </a:r>
          </a:p>
          <a:p>
            <a:pPr marL="460766" indent="-46076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Ewaluacja</a:t>
            </a:r>
            <a:r>
              <a:rPr lang="pl-PL" dirty="0">
                <a:latin typeface="Calibri" panose="020F0502020204030204" pitchFamily="34" charset="0"/>
              </a:rPr>
              <a:t> / Raportowanie</a:t>
            </a:r>
          </a:p>
          <a:p>
            <a:r>
              <a:rPr lang="pl-PL" dirty="0"/>
              <a:t>UWAGA!</a:t>
            </a:r>
          </a:p>
          <a:p>
            <a:r>
              <a:rPr lang="pl-PL" dirty="0"/>
              <a:t>Raporty SPRAWOZDAWCZE gminy tworzą z pierwszych 4 etapów! Przesyłane są do WISE</a:t>
            </a:r>
            <a:r>
              <a:rPr lang="pl-PL" baseline="0" dirty="0"/>
              <a:t> lub </a:t>
            </a:r>
            <a:r>
              <a:rPr lang="pl-PL" baseline="0" dirty="0" err="1"/>
              <a:t>Stabilo</a:t>
            </a:r>
            <a:r>
              <a:rPr lang="pl-PL" baseline="0" dirty="0"/>
              <a:t>. Raporty mogą być w wersji elektro. Ale potem pocztą polską z podpisami lub skan z podpisami. Raport to ważna formalność, która zamyka nam etap rozliczenia się.</a:t>
            </a:r>
          </a:p>
          <a:p>
            <a:r>
              <a:rPr lang="pl-PL" baseline="0" dirty="0"/>
              <a:t>Jest to podstawa rozliczenia i przekazania kolejnej transzy.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50B32-D1AF-4811-A629-4025F599918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60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22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69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7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07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91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80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76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71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31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91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56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0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F31E-E529-4C38-A5E7-CDE873A66B7C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F413-50B6-4D84-8B10-E29249BEFE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0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abilo.org.pl/wp-content/uploads/2018/11/dobre-konsultacje-dobry-plan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tabilo.org.pl/partycypacyjne-planowanie-przestrzenne/" TargetMode="External"/><Relationship Id="rId2" Type="http://schemas.openxmlformats.org/officeDocument/2006/relationships/hyperlink" Target="http://stabilo.org.pl/wp-content/uploads/2018/11/dobre-konsultacje-dobry-p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tabilo.org.pl/wp-content/uploads/2018/11/dobre-konsultacje-dobry-plan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.stelmaszyk@stabilo.org.pl" TargetMode="External"/><Relationship Id="rId2" Type="http://schemas.openxmlformats.org/officeDocument/2006/relationships/hyperlink" Target="mailto:l.broniszewski@stabilo.org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stabilo.org.pl/" TargetMode="External"/><Relationship Id="rId4" Type="http://schemas.openxmlformats.org/officeDocument/2006/relationships/hyperlink" Target="mailto:s.kowalska@stabilo.org.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09800" y="12400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Konsultacje społeczne w województwie kujawsko-pomorskim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285744"/>
            <a:ext cx="9144000" cy="1655762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chemeClr val="accent1">
                    <a:lumMod val="50000"/>
                  </a:schemeClr>
                </a:solidFill>
              </a:rPr>
              <a:t>Łukasz Broniszewski, Sylwia Kowalska, Adrian Stelmaszyk</a:t>
            </a:r>
            <a:endParaRPr lang="pl-PL" sz="2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200" b="1" dirty="0" smtClean="0">
                <a:solidFill>
                  <a:schemeClr val="accent1">
                    <a:lumMod val="50000"/>
                  </a:schemeClr>
                </a:solidFill>
              </a:rPr>
              <a:t>Bydgoszcz, 22.06.2020</a:t>
            </a:r>
            <a:endParaRPr lang="pl-PL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69" y="4323130"/>
            <a:ext cx="4131262" cy="23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DOBRE PRAKTYKI I REGULAMIN KS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1375166"/>
            <a:ext cx="4624252" cy="669908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78" y="5107576"/>
            <a:ext cx="3028026" cy="17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775520" y="188640"/>
            <a:ext cx="87129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PRZYGOTOWANIE PROCESU - PLANOWANIE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991544" y="128741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Calibri" panose="020F0502020204030204" pitchFamily="34" charset="0"/>
              </a:rPr>
              <a:t>Poszukiwanie odpowiedzi na pytania: </a:t>
            </a:r>
          </a:p>
          <a:p>
            <a:pPr algn="just"/>
            <a:endParaRPr lang="pl-PL" sz="24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</a:rPr>
              <a:t>Co chcemy konsultować?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</a:rPr>
              <a:t>Jak chcemy przeprowadzić i kontrolować proces konsultacyjny?</a:t>
            </a:r>
          </a:p>
          <a:p>
            <a:pPr algn="just"/>
            <a:endParaRPr lang="pl-PL" sz="2400" b="1" dirty="0">
              <a:latin typeface="Calibri" panose="020F0502020204030204" pitchFamily="34" charset="0"/>
            </a:endParaRPr>
          </a:p>
          <a:p>
            <a:pPr algn="just"/>
            <a:r>
              <a:rPr lang="pl-PL" sz="2400" dirty="0">
                <a:latin typeface="Calibri" panose="020F0502020204030204" pitchFamily="34" charset="0"/>
              </a:rPr>
              <a:t>Dookreślenie zakresu konsultacji i planowanych działań.</a:t>
            </a:r>
          </a:p>
          <a:p>
            <a:pPr algn="just"/>
            <a:r>
              <a:rPr lang="pl-PL" sz="2400" dirty="0">
                <a:latin typeface="Calibri" panose="020F0502020204030204" pitchFamily="34" charset="0"/>
              </a:rPr>
              <a:t> </a:t>
            </a:r>
            <a:br>
              <a:rPr lang="pl-PL" sz="2400" dirty="0">
                <a:latin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</a:rPr>
              <a:t>W skrócie: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</a:rPr>
              <a:t>Jaki mamy Plan na Plan?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</a:rPr>
              <a:t>Jaki scenariusz Konsultacji Społecznych wprowadzamy? </a:t>
            </a:r>
          </a:p>
        </p:txBody>
      </p:sp>
    </p:spTree>
    <p:extLst>
      <p:ext uri="{BB962C8B-B14F-4D97-AF65-F5344CB8AC3E}">
        <p14:creationId xmlns:p14="http://schemas.microsoft.com/office/powerpoint/2010/main" val="20323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INFORMOWANIE O KONSULTACJACH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78" y="5107576"/>
            <a:ext cx="3028026" cy="1750423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61" y="1368424"/>
            <a:ext cx="7793228" cy="4614901"/>
          </a:xfrm>
        </p:spPr>
      </p:pic>
    </p:spTree>
    <p:extLst>
      <p:ext uri="{BB962C8B-B14F-4D97-AF65-F5344CB8AC3E}">
        <p14:creationId xmlns:p14="http://schemas.microsoft.com/office/powerpoint/2010/main" val="342049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775520" y="188641"/>
            <a:ext cx="8712968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WYBÓR METODY KONSULTACJI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847528" y="1628801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Calibri" panose="020F0502020204030204" pitchFamily="34" charset="0"/>
              </a:rPr>
              <a:t>Metod konsultowania jest wiele, nie każda </a:t>
            </a:r>
            <a:r>
              <a:rPr lang="pl-PL" sz="2400" b="1" dirty="0">
                <a:latin typeface="Calibri" panose="020F0502020204030204" pitchFamily="34" charset="0"/>
              </a:rPr>
              <a:t>metoda jest adekwatna do danego tematu</a:t>
            </a:r>
            <a:r>
              <a:rPr lang="pl-PL" sz="2400" dirty="0">
                <a:latin typeface="Calibri" panose="020F0502020204030204" pitchFamily="34" charset="0"/>
              </a:rPr>
              <a:t>, należy wybrać adekwatne narzędzie dopasowując je do tematu. Analizę wyboru narzędzia rozpoczynamy od badania takich czynników jak: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>
                <a:latin typeface="Calibri" panose="020F0502020204030204" pitchFamily="34" charset="0"/>
              </a:rPr>
              <a:t>liczby uczestników konsultacji – przy małych grupach dobre są np. spacery badawcze, przy dużych np. sondaż </a:t>
            </a:r>
            <a:r>
              <a:rPr lang="pl-PL" sz="2400" dirty="0" err="1">
                <a:latin typeface="Calibri" panose="020F0502020204030204" pitchFamily="34" charset="0"/>
              </a:rPr>
              <a:t>deliberatywny</a:t>
            </a:r>
            <a:endParaRPr lang="pl-PL" sz="2400" dirty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>
                <a:latin typeface="Calibri" panose="020F0502020204030204" pitchFamily="34" charset="0"/>
              </a:rPr>
              <a:t>doboru uczestników - grupa reprezentatywna, czy każdy chętny?</a:t>
            </a:r>
            <a:br>
              <a:rPr lang="pl-PL" sz="2400" dirty="0">
                <a:latin typeface="Calibri" panose="020F0502020204030204" pitchFamily="34" charset="0"/>
              </a:rPr>
            </a:br>
            <a:endParaRPr lang="pl-P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775520" y="188641"/>
            <a:ext cx="8712968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WYBÓR METODY KONSULTACJI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847528" y="1340769"/>
            <a:ext cx="8640960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rodzaju konsultacji </a:t>
            </a:r>
            <a:r>
              <a:rPr lang="pl-PL" sz="2400" dirty="0">
                <a:latin typeface="Calibri" panose="020F0502020204030204" pitchFamily="34" charset="0"/>
              </a:rPr>
              <a:t>– inaczej będziemy realizowali proces konsultacji np. w przestrzeni miejskiej, inaczej dokumentów strategicznych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czasu</a:t>
            </a:r>
            <a:r>
              <a:rPr lang="pl-PL" sz="2400" dirty="0">
                <a:latin typeface="Calibri" panose="020F0502020204030204" pitchFamily="34" charset="0"/>
              </a:rPr>
              <a:t> – jaki mamy na przeprowadzenie procesu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zasobów</a:t>
            </a:r>
            <a:r>
              <a:rPr lang="pl-PL" sz="2400" dirty="0">
                <a:latin typeface="Calibri" panose="020F0502020204030204" pitchFamily="34" charset="0"/>
              </a:rPr>
              <a:t> – finansowych i ludzkich, niektóre licencjonowane metody konsultacji są drogie (np. konieczność wykupienia licencji)  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etapu procesu </a:t>
            </a:r>
            <a:r>
              <a:rPr lang="pl-PL" sz="2400" dirty="0">
                <a:latin typeface="Calibri" panose="020F0502020204030204" pitchFamily="34" charset="0"/>
              </a:rPr>
              <a:t>– przykładowo inne metody są na poziomie przygotowawczym, inne na poziomie ewaluacji</a:t>
            </a:r>
          </a:p>
        </p:txBody>
      </p:sp>
    </p:spTree>
    <p:extLst>
      <p:ext uri="{BB962C8B-B14F-4D97-AF65-F5344CB8AC3E}">
        <p14:creationId xmlns:p14="http://schemas.microsoft.com/office/powerpoint/2010/main" val="9030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15" y="27556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PRZYKŁADY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99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1014063_468045890057525_41922519369708398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927" y="1314900"/>
            <a:ext cx="8380121" cy="55431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3592" y="5708278"/>
            <a:ext cx="7128792" cy="1296144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Spotkanie konsultacyjne prowadzone za pomocą techniki World </a:t>
            </a:r>
            <a:r>
              <a:rPr lang="pl-PL" b="1" dirty="0" err="1">
                <a:solidFill>
                  <a:schemeClr val="bg1"/>
                </a:solidFill>
              </a:rPr>
              <a:t>Cafe</a:t>
            </a:r>
            <a:r>
              <a:rPr lang="pl-PL" b="1" dirty="0">
                <a:solidFill>
                  <a:schemeClr val="bg1"/>
                </a:solidFill>
              </a:rPr>
              <a:t> (Dwór Artusa, Toruń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104605" y="436866"/>
            <a:ext cx="598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1">
                    <a:lumMod val="50000"/>
                  </a:schemeClr>
                </a:solidFill>
              </a:rPr>
              <a:t>WORLD CAFE</a:t>
            </a:r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60F355-CC06-0C40-A301-0C1F715D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45" y="365125"/>
            <a:ext cx="10478589" cy="90328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SPACER BADAWCZY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E86B0EC-D654-A54A-B889-95369608D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5" y="1268411"/>
            <a:ext cx="8380290" cy="5589589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FCB9217-2B0E-3B49-9DA3-9D2E5AFA63E2}"/>
              </a:ext>
            </a:extLst>
          </p:cNvPr>
          <p:cNvSpPr txBox="1"/>
          <p:nvPr/>
        </p:nvSpPr>
        <p:spPr>
          <a:xfrm>
            <a:off x="1775520" y="60212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LISEWO – konsultacje w polu</a:t>
            </a:r>
          </a:p>
        </p:txBody>
      </p:sp>
    </p:spTree>
    <p:extLst>
      <p:ext uri="{BB962C8B-B14F-4D97-AF65-F5344CB8AC3E}">
        <p14:creationId xmlns:p14="http://schemas.microsoft.com/office/powerpoint/2010/main" val="39863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898C21-E810-8F46-BCA6-310C3215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07" y="365125"/>
            <a:ext cx="10465526" cy="868728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NAMIOT KONSULTACYJNY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FAB580D-7DAF-794D-A6E0-00C00A272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2" y="1233853"/>
            <a:ext cx="8273956" cy="551866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9779E39-C3D7-1547-B99D-6D7CA9D8A913}"/>
              </a:ext>
            </a:extLst>
          </p:cNvPr>
          <p:cNvSpPr txBox="1"/>
          <p:nvPr/>
        </p:nvSpPr>
        <p:spPr>
          <a:xfrm>
            <a:off x="1775520" y="60212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LISEWO – konsultacje w polu</a:t>
            </a:r>
          </a:p>
        </p:txBody>
      </p:sp>
    </p:spTree>
    <p:extLst>
      <p:ext uri="{BB962C8B-B14F-4D97-AF65-F5344CB8AC3E}">
        <p14:creationId xmlns:p14="http://schemas.microsoft.com/office/powerpoint/2010/main" val="32110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2D037-8B3D-3944-9CFB-1ED1DE4C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2" y="210762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PUNKT KONSULTACYJNY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40DD01B-B27C-554C-AE22-E8D7F11F1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536325"/>
            <a:ext cx="7095567" cy="5321675"/>
          </a:xfr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8D41F8B-3BA1-7341-BF9E-3602634182B8}"/>
              </a:ext>
            </a:extLst>
          </p:cNvPr>
          <p:cNvSpPr/>
          <p:nvPr/>
        </p:nvSpPr>
        <p:spPr>
          <a:xfrm>
            <a:off x="6526738" y="5608996"/>
            <a:ext cx="305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Cedynia – Punkt </a:t>
            </a:r>
            <a:r>
              <a:rPr lang="pl-PL" b="1" dirty="0" err="1">
                <a:solidFill>
                  <a:schemeClr val="bg1"/>
                </a:solidFill>
              </a:rPr>
              <a:t>Konsutacyjny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0451" y="1932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CZYM SĄ KONSULTACJE SPOŁECZNE?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69" y="4323130"/>
            <a:ext cx="4131262" cy="23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B4AE9-339C-0149-B794-38B42A2C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6" y="32593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DYSKUSJA Z UDZIAŁEM MODERATORA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C8E0AD8-05A6-224A-B59A-FFACBBF17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9" y="1436755"/>
            <a:ext cx="7807234" cy="5855426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8D41F8B-3BA1-7341-BF9E-3602634182B8}"/>
              </a:ext>
            </a:extLst>
          </p:cNvPr>
          <p:cNvSpPr/>
          <p:nvPr/>
        </p:nvSpPr>
        <p:spPr>
          <a:xfrm>
            <a:off x="1867989" y="6488668"/>
            <a:ext cx="433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Biały Bór – dyskusja z udziałem moderatora</a:t>
            </a:r>
          </a:p>
        </p:txBody>
      </p:sp>
    </p:spTree>
    <p:extLst>
      <p:ext uri="{BB962C8B-B14F-4D97-AF65-F5344CB8AC3E}">
        <p14:creationId xmlns:p14="http://schemas.microsoft.com/office/powerpoint/2010/main" val="2279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FAFAF-DC2B-3541-A328-6CCCB227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70" y="260622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MAKIETA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65202E2-F2B1-8446-AD58-E99FA85C2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6" y="1227042"/>
            <a:ext cx="7333773" cy="5500330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8D41F8B-3BA1-7341-BF9E-3602634182B8}"/>
              </a:ext>
            </a:extLst>
          </p:cNvPr>
          <p:cNvSpPr/>
          <p:nvPr/>
        </p:nvSpPr>
        <p:spPr>
          <a:xfrm>
            <a:off x="3655274" y="6177529"/>
            <a:ext cx="203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Biały Bór – </a:t>
            </a:r>
            <a:r>
              <a:rPr lang="pl-PL" b="1" dirty="0" smtClean="0">
                <a:solidFill>
                  <a:schemeClr val="bg1"/>
                </a:solidFill>
              </a:rPr>
              <a:t>makieta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519CBC-3438-F74E-AA49-C4FD6396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NARZĘDZIE IT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F1243F-B2BF-414B-B663-9DCEFF8FA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2" y="1361453"/>
            <a:ext cx="8116563" cy="541104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1C61D92-D042-B941-A367-C2A716E7BF05}"/>
              </a:ext>
            </a:extLst>
          </p:cNvPr>
          <p:cNvSpPr/>
          <p:nvPr/>
        </p:nvSpPr>
        <p:spPr>
          <a:xfrm>
            <a:off x="3093166" y="6126164"/>
            <a:ext cx="236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Braniewo - </a:t>
            </a:r>
            <a:r>
              <a:rPr lang="pl-PL" b="1" dirty="0" err="1">
                <a:solidFill>
                  <a:schemeClr val="bg1"/>
                </a:solidFill>
              </a:rPr>
              <a:t>Geoankieta</a:t>
            </a:r>
            <a:endParaRPr lang="pl-PL" b="1" dirty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1891" y="2415993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JAKIE KORZYŚCI DAJĄ KONSULTACJE SPOŁECZNE?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101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Włączają mieszkańców w proces decyzyjny</a:t>
            </a:r>
          </a:p>
          <a:p>
            <a:r>
              <a:rPr lang="pl-PL" dirty="0" smtClean="0"/>
              <a:t>Dają poczucie wspólnoty i odpowiedzialności za dobro wspólne</a:t>
            </a:r>
          </a:p>
          <a:p>
            <a:r>
              <a:rPr lang="pl-PL" dirty="0" smtClean="0"/>
              <a:t>Dają wiedzę urzędnikom o potrzebach mieszkańców</a:t>
            </a:r>
          </a:p>
          <a:p>
            <a:r>
              <a:rPr lang="pl-PL" dirty="0" smtClean="0"/>
              <a:t>Zwiększają poziom świadomości i aktywności obywatelskiej</a:t>
            </a:r>
          </a:p>
          <a:p>
            <a:r>
              <a:rPr lang="pl-PL" dirty="0" smtClean="0"/>
              <a:t>Mogą być wentylem bezpieczeństwa w sytuacji konfliktowej</a:t>
            </a:r>
          </a:p>
          <a:p>
            <a:r>
              <a:rPr lang="pl-PL" dirty="0" smtClean="0"/>
              <a:t>Pomagają podjąć optymalną decyzję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275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9011" y="29385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kMAP</a:t>
            </a:r>
            <a:r>
              <a:rPr lang="pl-PL" sz="9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narzędzie IT do konsultacji</a:t>
            </a:r>
            <a:endParaRPr lang="pl-PL" sz="9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69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kMAP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inne planowanie przestrzenne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41" b="5170"/>
          <a:stretch/>
        </p:blipFill>
        <p:spPr>
          <a:xfrm>
            <a:off x="838200" y="1747436"/>
            <a:ext cx="10515600" cy="48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9011" y="29385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PUBLIKACJE</a:t>
            </a:r>
            <a:endParaRPr lang="pl-PL" sz="9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369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228AA-F667-EF40-815C-DE21274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Dobre praktyki 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BBE7D-6612-9345-94DB-DC18A96E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394720" cy="4525963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Doświadczenia z </a:t>
            </a:r>
            <a:r>
              <a:rPr lang="pl-PL" sz="2400" dirty="0" smtClean="0"/>
              <a:t>projektu </a:t>
            </a:r>
            <a:r>
              <a:rPr lang="pl-PL" sz="2400" dirty="0"/>
              <a:t>„Dobre konsultacje – dobry plan”</a:t>
            </a:r>
          </a:p>
          <a:p>
            <a:r>
              <a:rPr lang="pl-PL" sz="2400" dirty="0"/>
              <a:t>Czym są konsultacje </a:t>
            </a:r>
            <a:r>
              <a:rPr lang="pl-PL" sz="2400" dirty="0" smtClean="0"/>
              <a:t>społeczne w planowaniu przestrzennym?</a:t>
            </a:r>
            <a:endParaRPr lang="pl-PL" sz="2400" dirty="0"/>
          </a:p>
          <a:p>
            <a:r>
              <a:rPr lang="pl-PL" sz="2400" dirty="0"/>
              <a:t>Zachęcamy do lektury publikacji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000" dirty="0">
                <a:hlinkClick r:id="rId2"/>
              </a:rPr>
              <a:t>http://stabilo.org.pl/wp-content/uploads/2018/11/dobre-konsultacje-dobry-plan.pdf</a:t>
            </a:r>
            <a:r>
              <a:rPr lang="pl-PL" sz="2000" dirty="0"/>
              <a:t> 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DA5F73D-90DB-814F-BC3E-06775BD03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98" y="1600200"/>
            <a:ext cx="525104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228AA-F667-EF40-815C-DE21274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Dobre praktyki 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BBE7D-6612-9345-94DB-DC18A96E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394720" cy="4525963"/>
          </a:xfrm>
        </p:spPr>
        <p:txBody>
          <a:bodyPr>
            <a:normAutofit/>
          </a:bodyPr>
          <a:lstStyle/>
          <a:p>
            <a:r>
              <a:rPr lang="pl-PL" sz="2400" dirty="0"/>
              <a:t>Doświadczenia z </a:t>
            </a:r>
            <a:r>
              <a:rPr lang="pl-PL" sz="2400" dirty="0" smtClean="0"/>
              <a:t>projektu </a:t>
            </a:r>
            <a:r>
              <a:rPr lang="pl-PL" sz="2400" dirty="0"/>
              <a:t>„Partycypacja w Planowaniu”</a:t>
            </a:r>
          </a:p>
          <a:p>
            <a:r>
              <a:rPr lang="pl-PL" sz="2400" dirty="0"/>
              <a:t>„Planowanie przestrzenne dla każdego”</a:t>
            </a:r>
          </a:p>
          <a:p>
            <a:r>
              <a:rPr lang="pl-PL" sz="2400" dirty="0"/>
              <a:t>Zachęcamy do lektury publikacji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000" dirty="0">
                <a:hlinkClick r:id="rId2"/>
              </a:rPr>
              <a:t>http://</a:t>
            </a:r>
            <a:r>
              <a:rPr lang="pl-PL" sz="2000" dirty="0">
                <a:hlinkClick r:id="rId3"/>
              </a:rPr>
              <a:t>http://stabilo.org.pl/partycypacyjne-planowanie-przestrzenne/</a:t>
            </a:r>
            <a:r>
              <a:rPr lang="pl-PL" sz="2000" dirty="0"/>
              <a:t>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203082"/>
            <a:ext cx="4061562" cy="56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67" y="0"/>
            <a:ext cx="6190882" cy="706015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76" y="5062324"/>
            <a:ext cx="3106305" cy="17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228AA-F667-EF40-815C-DE21274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Włącznik Obywatelski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BBE7D-6612-9345-94DB-DC18A96E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394720" cy="4525963"/>
          </a:xfrm>
        </p:spPr>
        <p:txBody>
          <a:bodyPr>
            <a:normAutofit/>
          </a:bodyPr>
          <a:lstStyle/>
          <a:p>
            <a:r>
              <a:rPr lang="pl-PL" sz="2400" dirty="0"/>
              <a:t>Doświadczenia z </a:t>
            </a:r>
            <a:r>
              <a:rPr lang="pl-PL" sz="2400" dirty="0" smtClean="0"/>
              <a:t>projektu „Włącznik Obywatelski”</a:t>
            </a:r>
            <a:endParaRPr lang="pl-PL" sz="2400" dirty="0"/>
          </a:p>
          <a:p>
            <a:r>
              <a:rPr lang="pl-PL" sz="2400" dirty="0" smtClean="0"/>
              <a:t>Jak uczyć kreatywnie o aktywności obywatelskiej?</a:t>
            </a:r>
            <a:endParaRPr lang="pl-PL" sz="2400" dirty="0"/>
          </a:p>
          <a:p>
            <a:r>
              <a:rPr lang="pl-PL" sz="2400" dirty="0"/>
              <a:t>Zachęcamy do lektury publikacji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000" dirty="0">
                <a:hlinkClick r:id="rId2"/>
              </a:rPr>
              <a:t>http://stabilo.org.pl/wp-content/uploads/2018/11/dobre-konsultacje-dobry-plan.pdf</a:t>
            </a:r>
            <a:r>
              <a:rPr lang="pl-PL" sz="2000" dirty="0"/>
              <a:t>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5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4861" y="4362559"/>
            <a:ext cx="1707776" cy="1085447"/>
          </a:xfrm>
          <a:custGeom>
            <a:avLst/>
            <a:gdLst/>
            <a:ahLst/>
            <a:cxnLst/>
            <a:rect l="l" t="t" r="r" b="b"/>
            <a:pathLst>
              <a:path w="2016125" h="1281429">
                <a:moveTo>
                  <a:pt x="1242465" y="0"/>
                </a:moveTo>
                <a:lnTo>
                  <a:pt x="773530" y="0"/>
                </a:lnTo>
                <a:lnTo>
                  <a:pt x="710328" y="2133"/>
                </a:lnTo>
                <a:lnTo>
                  <a:pt x="648489" y="8422"/>
                </a:lnTo>
                <a:lnTo>
                  <a:pt x="588217" y="18699"/>
                </a:lnTo>
                <a:lnTo>
                  <a:pt x="529714" y="32794"/>
                </a:lnTo>
                <a:lnTo>
                  <a:pt x="473183" y="50541"/>
                </a:lnTo>
                <a:lnTo>
                  <a:pt x="418828" y="71770"/>
                </a:lnTo>
                <a:lnTo>
                  <a:pt x="366852" y="96314"/>
                </a:lnTo>
                <a:lnTo>
                  <a:pt x="317457" y="124005"/>
                </a:lnTo>
                <a:lnTo>
                  <a:pt x="270847" y="154674"/>
                </a:lnTo>
                <a:lnTo>
                  <a:pt x="227225" y="188153"/>
                </a:lnTo>
                <a:lnTo>
                  <a:pt x="186793" y="224275"/>
                </a:lnTo>
                <a:lnTo>
                  <a:pt x="149756" y="262870"/>
                </a:lnTo>
                <a:lnTo>
                  <a:pt x="116315" y="303771"/>
                </a:lnTo>
                <a:lnTo>
                  <a:pt x="86674" y="346810"/>
                </a:lnTo>
                <a:lnTo>
                  <a:pt x="61036" y="391818"/>
                </a:lnTo>
                <a:lnTo>
                  <a:pt x="39604" y="438628"/>
                </a:lnTo>
                <a:lnTo>
                  <a:pt x="22582" y="487071"/>
                </a:lnTo>
                <a:lnTo>
                  <a:pt x="10171" y="536979"/>
                </a:lnTo>
                <a:lnTo>
                  <a:pt x="2576" y="588184"/>
                </a:lnTo>
                <a:lnTo>
                  <a:pt x="0" y="640518"/>
                </a:lnTo>
                <a:lnTo>
                  <a:pt x="2576" y="692853"/>
                </a:lnTo>
                <a:lnTo>
                  <a:pt x="10171" y="744058"/>
                </a:lnTo>
                <a:lnTo>
                  <a:pt x="22582" y="793967"/>
                </a:lnTo>
                <a:lnTo>
                  <a:pt x="39604" y="842410"/>
                </a:lnTo>
                <a:lnTo>
                  <a:pt x="61036" y="889220"/>
                </a:lnTo>
                <a:lnTo>
                  <a:pt x="86674" y="934229"/>
                </a:lnTo>
                <a:lnTo>
                  <a:pt x="116315" y="977268"/>
                </a:lnTo>
                <a:lnTo>
                  <a:pt x="149756" y="1018169"/>
                </a:lnTo>
                <a:lnTo>
                  <a:pt x="186793" y="1056765"/>
                </a:lnTo>
                <a:lnTo>
                  <a:pt x="227225" y="1092886"/>
                </a:lnTo>
                <a:lnTo>
                  <a:pt x="270847" y="1126366"/>
                </a:lnTo>
                <a:lnTo>
                  <a:pt x="317457" y="1157035"/>
                </a:lnTo>
                <a:lnTo>
                  <a:pt x="366852" y="1184725"/>
                </a:lnTo>
                <a:lnTo>
                  <a:pt x="418828" y="1209269"/>
                </a:lnTo>
                <a:lnTo>
                  <a:pt x="473183" y="1230499"/>
                </a:lnTo>
                <a:lnTo>
                  <a:pt x="529714" y="1248245"/>
                </a:lnTo>
                <a:lnTo>
                  <a:pt x="588217" y="1262341"/>
                </a:lnTo>
                <a:lnTo>
                  <a:pt x="648489" y="1272617"/>
                </a:lnTo>
                <a:lnTo>
                  <a:pt x="710328" y="1278907"/>
                </a:lnTo>
                <a:lnTo>
                  <a:pt x="773530" y="1281040"/>
                </a:lnTo>
                <a:lnTo>
                  <a:pt x="1242465" y="1281040"/>
                </a:lnTo>
                <a:lnTo>
                  <a:pt x="1305667" y="1278907"/>
                </a:lnTo>
                <a:lnTo>
                  <a:pt x="1367505" y="1272617"/>
                </a:lnTo>
                <a:lnTo>
                  <a:pt x="1427777" y="1262341"/>
                </a:lnTo>
                <a:lnTo>
                  <a:pt x="1486280" y="1248245"/>
                </a:lnTo>
                <a:lnTo>
                  <a:pt x="1542810" y="1230499"/>
                </a:lnTo>
                <a:lnTo>
                  <a:pt x="1597164" y="1209269"/>
                </a:lnTo>
                <a:lnTo>
                  <a:pt x="1649140" y="1184725"/>
                </a:lnTo>
                <a:lnTo>
                  <a:pt x="1698534" y="1157035"/>
                </a:lnTo>
                <a:lnTo>
                  <a:pt x="1745144" y="1126366"/>
                </a:lnTo>
                <a:lnTo>
                  <a:pt x="1788766" y="1092886"/>
                </a:lnTo>
                <a:lnTo>
                  <a:pt x="1829196" y="1056765"/>
                </a:lnTo>
                <a:lnTo>
                  <a:pt x="1866233" y="1018169"/>
                </a:lnTo>
                <a:lnTo>
                  <a:pt x="1899674" y="977268"/>
                </a:lnTo>
                <a:lnTo>
                  <a:pt x="1929314" y="934229"/>
                </a:lnTo>
                <a:lnTo>
                  <a:pt x="1954951" y="889220"/>
                </a:lnTo>
                <a:lnTo>
                  <a:pt x="1976382" y="842410"/>
                </a:lnTo>
                <a:lnTo>
                  <a:pt x="1993404" y="793967"/>
                </a:lnTo>
                <a:lnTo>
                  <a:pt x="2005815" y="744058"/>
                </a:lnTo>
                <a:lnTo>
                  <a:pt x="2013410" y="692853"/>
                </a:lnTo>
                <a:lnTo>
                  <a:pt x="2015986" y="640518"/>
                </a:lnTo>
                <a:lnTo>
                  <a:pt x="2013410" y="588184"/>
                </a:lnTo>
                <a:lnTo>
                  <a:pt x="2005815" y="536979"/>
                </a:lnTo>
                <a:lnTo>
                  <a:pt x="1993404" y="487071"/>
                </a:lnTo>
                <a:lnTo>
                  <a:pt x="1976382" y="438628"/>
                </a:lnTo>
                <a:lnTo>
                  <a:pt x="1954951" y="391818"/>
                </a:lnTo>
                <a:lnTo>
                  <a:pt x="1929314" y="346810"/>
                </a:lnTo>
                <a:lnTo>
                  <a:pt x="1899674" y="303771"/>
                </a:lnTo>
                <a:lnTo>
                  <a:pt x="1866233" y="262870"/>
                </a:lnTo>
                <a:lnTo>
                  <a:pt x="1829196" y="224275"/>
                </a:lnTo>
                <a:lnTo>
                  <a:pt x="1788766" y="188153"/>
                </a:lnTo>
                <a:lnTo>
                  <a:pt x="1745144" y="154674"/>
                </a:lnTo>
                <a:lnTo>
                  <a:pt x="1698534" y="124005"/>
                </a:lnTo>
                <a:lnTo>
                  <a:pt x="1649140" y="96314"/>
                </a:lnTo>
                <a:lnTo>
                  <a:pt x="1597164" y="71770"/>
                </a:lnTo>
                <a:lnTo>
                  <a:pt x="1542810" y="50541"/>
                </a:lnTo>
                <a:lnTo>
                  <a:pt x="1486280" y="32794"/>
                </a:lnTo>
                <a:lnTo>
                  <a:pt x="1427777" y="18699"/>
                </a:lnTo>
                <a:lnTo>
                  <a:pt x="1367505" y="8422"/>
                </a:lnTo>
                <a:lnTo>
                  <a:pt x="1305667" y="2133"/>
                </a:lnTo>
                <a:lnTo>
                  <a:pt x="1242465" y="0"/>
                </a:lnTo>
                <a:close/>
              </a:path>
            </a:pathLst>
          </a:custGeom>
          <a:solidFill>
            <a:srgbClr val="DBF0FC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" name="object 3"/>
          <p:cNvSpPr/>
          <p:nvPr/>
        </p:nvSpPr>
        <p:spPr>
          <a:xfrm>
            <a:off x="6329079" y="3922979"/>
            <a:ext cx="2100431" cy="1400645"/>
          </a:xfrm>
          <a:custGeom>
            <a:avLst/>
            <a:gdLst/>
            <a:ahLst/>
            <a:cxnLst/>
            <a:rect l="l" t="t" r="r" b="b"/>
            <a:pathLst>
              <a:path w="2479675" h="1653539">
                <a:moveTo>
                  <a:pt x="1435394" y="0"/>
                </a:moveTo>
                <a:lnTo>
                  <a:pt x="1044000" y="0"/>
                </a:lnTo>
                <a:lnTo>
                  <a:pt x="958697" y="2753"/>
                </a:lnTo>
                <a:lnTo>
                  <a:pt x="875235" y="10870"/>
                </a:lnTo>
                <a:lnTo>
                  <a:pt x="793886" y="24132"/>
                </a:lnTo>
                <a:lnTo>
                  <a:pt x="714927" y="42322"/>
                </a:lnTo>
                <a:lnTo>
                  <a:pt x="638629" y="65225"/>
                </a:lnTo>
                <a:lnTo>
                  <a:pt x="565268" y="92622"/>
                </a:lnTo>
                <a:lnTo>
                  <a:pt x="495118" y="124297"/>
                </a:lnTo>
                <a:lnTo>
                  <a:pt x="428452" y="160033"/>
                </a:lnTo>
                <a:lnTo>
                  <a:pt x="365545" y="199612"/>
                </a:lnTo>
                <a:lnTo>
                  <a:pt x="306670" y="242818"/>
                </a:lnTo>
                <a:lnTo>
                  <a:pt x="252102" y="289434"/>
                </a:lnTo>
                <a:lnTo>
                  <a:pt x="202115" y="339243"/>
                </a:lnTo>
                <a:lnTo>
                  <a:pt x="156982" y="392028"/>
                </a:lnTo>
                <a:lnTo>
                  <a:pt x="116978" y="447572"/>
                </a:lnTo>
                <a:lnTo>
                  <a:pt x="82376" y="505657"/>
                </a:lnTo>
                <a:lnTo>
                  <a:pt x="53451" y="566067"/>
                </a:lnTo>
                <a:lnTo>
                  <a:pt x="30477" y="628585"/>
                </a:lnTo>
                <a:lnTo>
                  <a:pt x="13728" y="692994"/>
                </a:lnTo>
                <a:lnTo>
                  <a:pt x="3477" y="759077"/>
                </a:lnTo>
                <a:lnTo>
                  <a:pt x="0" y="826617"/>
                </a:lnTo>
                <a:lnTo>
                  <a:pt x="3477" y="894157"/>
                </a:lnTo>
                <a:lnTo>
                  <a:pt x="13728" y="960239"/>
                </a:lnTo>
                <a:lnTo>
                  <a:pt x="30477" y="1024648"/>
                </a:lnTo>
                <a:lnTo>
                  <a:pt x="53451" y="1087166"/>
                </a:lnTo>
                <a:lnTo>
                  <a:pt x="82376" y="1147575"/>
                </a:lnTo>
                <a:lnTo>
                  <a:pt x="116978" y="1205660"/>
                </a:lnTo>
                <a:lnTo>
                  <a:pt x="156982" y="1261203"/>
                </a:lnTo>
                <a:lnTo>
                  <a:pt x="202115" y="1313987"/>
                </a:lnTo>
                <a:lnTo>
                  <a:pt x="252102" y="1363794"/>
                </a:lnTo>
                <a:lnTo>
                  <a:pt x="306670" y="1410410"/>
                </a:lnTo>
                <a:lnTo>
                  <a:pt x="365545" y="1453615"/>
                </a:lnTo>
                <a:lnTo>
                  <a:pt x="428452" y="1493194"/>
                </a:lnTo>
                <a:lnTo>
                  <a:pt x="495118" y="1528928"/>
                </a:lnTo>
                <a:lnTo>
                  <a:pt x="565268" y="1560603"/>
                </a:lnTo>
                <a:lnTo>
                  <a:pt x="638629" y="1587999"/>
                </a:lnTo>
                <a:lnTo>
                  <a:pt x="714927" y="1610901"/>
                </a:lnTo>
                <a:lnTo>
                  <a:pt x="793886" y="1629091"/>
                </a:lnTo>
                <a:lnTo>
                  <a:pt x="875235" y="1642353"/>
                </a:lnTo>
                <a:lnTo>
                  <a:pt x="958697" y="1650469"/>
                </a:lnTo>
                <a:lnTo>
                  <a:pt x="1044000" y="1653222"/>
                </a:lnTo>
                <a:lnTo>
                  <a:pt x="1435394" y="1653222"/>
                </a:lnTo>
                <a:lnTo>
                  <a:pt x="1520697" y="1650469"/>
                </a:lnTo>
                <a:lnTo>
                  <a:pt x="1604160" y="1642353"/>
                </a:lnTo>
                <a:lnTo>
                  <a:pt x="1685508" y="1629091"/>
                </a:lnTo>
                <a:lnTo>
                  <a:pt x="1764468" y="1610901"/>
                </a:lnTo>
                <a:lnTo>
                  <a:pt x="1840765" y="1587999"/>
                </a:lnTo>
                <a:lnTo>
                  <a:pt x="1914126" y="1560603"/>
                </a:lnTo>
                <a:lnTo>
                  <a:pt x="1984276" y="1528928"/>
                </a:lnTo>
                <a:lnTo>
                  <a:pt x="2050942" y="1493194"/>
                </a:lnTo>
                <a:lnTo>
                  <a:pt x="2113850" y="1453615"/>
                </a:lnTo>
                <a:lnTo>
                  <a:pt x="2172724" y="1410410"/>
                </a:lnTo>
                <a:lnTo>
                  <a:pt x="2227292" y="1363794"/>
                </a:lnTo>
                <a:lnTo>
                  <a:pt x="2277280" y="1313987"/>
                </a:lnTo>
                <a:lnTo>
                  <a:pt x="2322413" y="1261203"/>
                </a:lnTo>
                <a:lnTo>
                  <a:pt x="2362417" y="1205660"/>
                </a:lnTo>
                <a:lnTo>
                  <a:pt x="2397019" y="1147575"/>
                </a:lnTo>
                <a:lnTo>
                  <a:pt x="2425943" y="1087166"/>
                </a:lnTo>
                <a:lnTo>
                  <a:pt x="2448917" y="1024648"/>
                </a:lnTo>
                <a:lnTo>
                  <a:pt x="2465667" y="960239"/>
                </a:lnTo>
                <a:lnTo>
                  <a:pt x="2475917" y="894157"/>
                </a:lnTo>
                <a:lnTo>
                  <a:pt x="2479395" y="826617"/>
                </a:lnTo>
                <a:lnTo>
                  <a:pt x="2475917" y="759077"/>
                </a:lnTo>
                <a:lnTo>
                  <a:pt x="2465667" y="692994"/>
                </a:lnTo>
                <a:lnTo>
                  <a:pt x="2448917" y="628585"/>
                </a:lnTo>
                <a:lnTo>
                  <a:pt x="2425943" y="566067"/>
                </a:lnTo>
                <a:lnTo>
                  <a:pt x="2397019" y="505657"/>
                </a:lnTo>
                <a:lnTo>
                  <a:pt x="2362417" y="447572"/>
                </a:lnTo>
                <a:lnTo>
                  <a:pt x="2322413" y="392028"/>
                </a:lnTo>
                <a:lnTo>
                  <a:pt x="2277280" y="339243"/>
                </a:lnTo>
                <a:lnTo>
                  <a:pt x="2227292" y="289434"/>
                </a:lnTo>
                <a:lnTo>
                  <a:pt x="2172724" y="242818"/>
                </a:lnTo>
                <a:lnTo>
                  <a:pt x="2113850" y="199612"/>
                </a:lnTo>
                <a:lnTo>
                  <a:pt x="2050942" y="160033"/>
                </a:lnTo>
                <a:lnTo>
                  <a:pt x="1984276" y="124297"/>
                </a:lnTo>
                <a:lnTo>
                  <a:pt x="1914126" y="92622"/>
                </a:lnTo>
                <a:lnTo>
                  <a:pt x="1840765" y="65225"/>
                </a:lnTo>
                <a:lnTo>
                  <a:pt x="1764468" y="42322"/>
                </a:lnTo>
                <a:lnTo>
                  <a:pt x="1685508" y="24132"/>
                </a:lnTo>
                <a:lnTo>
                  <a:pt x="1604160" y="10870"/>
                </a:lnTo>
                <a:lnTo>
                  <a:pt x="1520697" y="2753"/>
                </a:lnTo>
                <a:lnTo>
                  <a:pt x="1435394" y="0"/>
                </a:lnTo>
                <a:close/>
              </a:path>
            </a:pathLst>
          </a:custGeom>
          <a:solidFill>
            <a:srgbClr val="DBF0FC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4" name="object 4"/>
          <p:cNvSpPr/>
          <p:nvPr/>
        </p:nvSpPr>
        <p:spPr>
          <a:xfrm>
            <a:off x="4460203" y="1735622"/>
            <a:ext cx="2500163" cy="3742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5" name="object 5"/>
          <p:cNvSpPr/>
          <p:nvPr/>
        </p:nvSpPr>
        <p:spPr>
          <a:xfrm>
            <a:off x="4037654" y="1313099"/>
            <a:ext cx="3346053" cy="325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6" name="object 6"/>
          <p:cNvSpPr/>
          <p:nvPr/>
        </p:nvSpPr>
        <p:spPr>
          <a:xfrm>
            <a:off x="5613111" y="2668013"/>
            <a:ext cx="112417" cy="112955"/>
          </a:xfrm>
          <a:custGeom>
            <a:avLst/>
            <a:gdLst/>
            <a:ahLst/>
            <a:cxnLst/>
            <a:rect l="l" t="t" r="r" b="b"/>
            <a:pathLst>
              <a:path w="132714" h="133350">
                <a:moveTo>
                  <a:pt x="60389" y="0"/>
                </a:moveTo>
                <a:lnTo>
                  <a:pt x="22403" y="16540"/>
                </a:lnTo>
                <a:lnTo>
                  <a:pt x="1568" y="51986"/>
                </a:lnTo>
                <a:lnTo>
                  <a:pt x="0" y="66431"/>
                </a:lnTo>
                <a:lnTo>
                  <a:pt x="400" y="73775"/>
                </a:lnTo>
                <a:lnTo>
                  <a:pt x="17356" y="111102"/>
                </a:lnTo>
                <a:lnTo>
                  <a:pt x="53349" y="131514"/>
                </a:lnTo>
                <a:lnTo>
                  <a:pt x="68164" y="133043"/>
                </a:lnTo>
                <a:lnTo>
                  <a:pt x="81339" y="131406"/>
                </a:lnTo>
                <a:lnTo>
                  <a:pt x="114189" y="111591"/>
                </a:lnTo>
                <a:lnTo>
                  <a:pt x="131407" y="72202"/>
                </a:lnTo>
                <a:lnTo>
                  <a:pt x="132424" y="55342"/>
                </a:lnTo>
                <a:lnTo>
                  <a:pt x="128781" y="42329"/>
                </a:lnTo>
                <a:lnTo>
                  <a:pt x="103293" y="11739"/>
                </a:lnTo>
                <a:lnTo>
                  <a:pt x="60389" y="0"/>
                </a:lnTo>
                <a:close/>
              </a:path>
            </a:pathLst>
          </a:custGeom>
          <a:solidFill>
            <a:srgbClr val="D02B4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7" name="object 7"/>
          <p:cNvSpPr/>
          <p:nvPr/>
        </p:nvSpPr>
        <p:spPr>
          <a:xfrm>
            <a:off x="5430420" y="2619940"/>
            <a:ext cx="206547" cy="208698"/>
          </a:xfrm>
          <a:custGeom>
            <a:avLst/>
            <a:gdLst/>
            <a:ahLst/>
            <a:cxnLst/>
            <a:rect l="l" t="t" r="r" b="b"/>
            <a:pathLst>
              <a:path w="243839" h="246379">
                <a:moveTo>
                  <a:pt x="90630" y="0"/>
                </a:moveTo>
                <a:lnTo>
                  <a:pt x="48824" y="10602"/>
                </a:lnTo>
                <a:lnTo>
                  <a:pt x="20742" y="37178"/>
                </a:lnTo>
                <a:lnTo>
                  <a:pt x="4946" y="75961"/>
                </a:lnTo>
                <a:lnTo>
                  <a:pt x="0" y="123183"/>
                </a:lnTo>
                <a:lnTo>
                  <a:pt x="179" y="132819"/>
                </a:lnTo>
                <a:lnTo>
                  <a:pt x="6923" y="177326"/>
                </a:lnTo>
                <a:lnTo>
                  <a:pt x="24831" y="213338"/>
                </a:lnTo>
                <a:lnTo>
                  <a:pt x="55849" y="237406"/>
                </a:lnTo>
                <a:lnTo>
                  <a:pt x="101921" y="246080"/>
                </a:lnTo>
                <a:lnTo>
                  <a:pt x="115269" y="244622"/>
                </a:lnTo>
                <a:lnTo>
                  <a:pt x="155297" y="232859"/>
                </a:lnTo>
                <a:lnTo>
                  <a:pt x="192120" y="211214"/>
                </a:lnTo>
                <a:lnTo>
                  <a:pt x="221648" y="181226"/>
                </a:lnTo>
                <a:lnTo>
                  <a:pt x="239793" y="144434"/>
                </a:lnTo>
                <a:lnTo>
                  <a:pt x="243545" y="116886"/>
                </a:lnTo>
                <a:lnTo>
                  <a:pt x="241616" y="104048"/>
                </a:lnTo>
                <a:lnTo>
                  <a:pt x="225463" y="68354"/>
                </a:lnTo>
                <a:lnTo>
                  <a:pt x="196895" y="38325"/>
                </a:lnTo>
                <a:lnTo>
                  <a:pt x="159937" y="15809"/>
                </a:lnTo>
                <a:lnTo>
                  <a:pt x="118615" y="2655"/>
                </a:lnTo>
                <a:lnTo>
                  <a:pt x="90630" y="0"/>
                </a:lnTo>
                <a:close/>
              </a:path>
            </a:pathLst>
          </a:custGeom>
          <a:solidFill>
            <a:srgbClr val="D02B4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8" name="object 8"/>
          <p:cNvSpPr/>
          <p:nvPr/>
        </p:nvSpPr>
        <p:spPr>
          <a:xfrm>
            <a:off x="5702409" y="2619940"/>
            <a:ext cx="206547" cy="208698"/>
          </a:xfrm>
          <a:custGeom>
            <a:avLst/>
            <a:gdLst/>
            <a:ahLst/>
            <a:cxnLst/>
            <a:rect l="l" t="t" r="r" b="b"/>
            <a:pathLst>
              <a:path w="243839" h="246379">
                <a:moveTo>
                  <a:pt x="152948" y="0"/>
                </a:moveTo>
                <a:lnTo>
                  <a:pt x="110953" y="5884"/>
                </a:lnTo>
                <a:lnTo>
                  <a:pt x="70635" y="22360"/>
                </a:lnTo>
                <a:lnTo>
                  <a:pt x="36019" y="47579"/>
                </a:lnTo>
                <a:lnTo>
                  <a:pt x="11131" y="79695"/>
                </a:lnTo>
                <a:lnTo>
                  <a:pt x="0" y="116859"/>
                </a:lnTo>
                <a:lnTo>
                  <a:pt x="940" y="130898"/>
                </a:lnTo>
                <a:lnTo>
                  <a:pt x="14377" y="169616"/>
                </a:lnTo>
                <a:lnTo>
                  <a:pt x="40559" y="202043"/>
                </a:lnTo>
                <a:lnTo>
                  <a:pt x="75401" y="226643"/>
                </a:lnTo>
                <a:lnTo>
                  <a:pt x="114815" y="241880"/>
                </a:lnTo>
                <a:lnTo>
                  <a:pt x="141613" y="246077"/>
                </a:lnTo>
                <a:lnTo>
                  <a:pt x="158769" y="245110"/>
                </a:lnTo>
                <a:lnTo>
                  <a:pt x="199620" y="230928"/>
                </a:lnTo>
                <a:lnTo>
                  <a:pt x="226061" y="202505"/>
                </a:lnTo>
                <a:lnTo>
                  <a:pt x="240037" y="163289"/>
                </a:lnTo>
                <a:lnTo>
                  <a:pt x="243573" y="123184"/>
                </a:lnTo>
                <a:lnTo>
                  <a:pt x="243041" y="106736"/>
                </a:lnTo>
                <a:lnTo>
                  <a:pt x="234637" y="61903"/>
                </a:lnTo>
                <a:lnTo>
                  <a:pt x="214905" y="26770"/>
                </a:lnTo>
                <a:lnTo>
                  <a:pt x="182410" y="5102"/>
                </a:lnTo>
                <a:lnTo>
                  <a:pt x="152948" y="0"/>
                </a:lnTo>
                <a:close/>
              </a:path>
            </a:pathLst>
          </a:custGeom>
          <a:solidFill>
            <a:srgbClr val="D02B4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9" name="object 9"/>
          <p:cNvSpPr/>
          <p:nvPr/>
        </p:nvSpPr>
        <p:spPr>
          <a:xfrm>
            <a:off x="5305027" y="1693951"/>
            <a:ext cx="730982" cy="380283"/>
          </a:xfrm>
          <a:custGeom>
            <a:avLst/>
            <a:gdLst/>
            <a:ahLst/>
            <a:cxnLst/>
            <a:rect l="l" t="t" r="r" b="b"/>
            <a:pathLst>
              <a:path w="862964" h="448944">
                <a:moveTo>
                  <a:pt x="42787" y="298628"/>
                </a:moveTo>
                <a:lnTo>
                  <a:pt x="26993" y="300773"/>
                </a:lnTo>
                <a:lnTo>
                  <a:pt x="14261" y="307065"/>
                </a:lnTo>
                <a:lnTo>
                  <a:pt x="5094" y="316670"/>
                </a:lnTo>
                <a:lnTo>
                  <a:pt x="0" y="328749"/>
                </a:lnTo>
                <a:lnTo>
                  <a:pt x="686" y="344549"/>
                </a:lnTo>
                <a:lnTo>
                  <a:pt x="12593" y="386892"/>
                </a:lnTo>
                <a:lnTo>
                  <a:pt x="36981" y="419887"/>
                </a:lnTo>
                <a:lnTo>
                  <a:pt x="70909" y="441265"/>
                </a:lnTo>
                <a:lnTo>
                  <a:pt x="751140" y="448757"/>
                </a:lnTo>
                <a:lnTo>
                  <a:pt x="765753" y="447805"/>
                </a:lnTo>
                <a:lnTo>
                  <a:pt x="805718" y="434497"/>
                </a:lnTo>
                <a:lnTo>
                  <a:pt x="837347" y="408040"/>
                </a:lnTo>
                <a:lnTo>
                  <a:pt x="857393" y="371689"/>
                </a:lnTo>
                <a:lnTo>
                  <a:pt x="858270" y="368289"/>
                </a:lnTo>
                <a:lnTo>
                  <a:pt x="758577" y="368289"/>
                </a:lnTo>
                <a:lnTo>
                  <a:pt x="751984" y="366294"/>
                </a:lnTo>
                <a:lnTo>
                  <a:pt x="113085" y="366294"/>
                </a:lnTo>
                <a:lnTo>
                  <a:pt x="96304" y="365910"/>
                </a:lnTo>
                <a:lnTo>
                  <a:pt x="86541" y="361150"/>
                </a:lnTo>
                <a:lnTo>
                  <a:pt x="78805" y="348504"/>
                </a:lnTo>
                <a:lnTo>
                  <a:pt x="76472" y="337650"/>
                </a:lnTo>
                <a:lnTo>
                  <a:pt x="73879" y="323354"/>
                </a:lnTo>
                <a:lnTo>
                  <a:pt x="66754" y="311466"/>
                </a:lnTo>
                <a:lnTo>
                  <a:pt x="56066" y="302915"/>
                </a:lnTo>
                <a:lnTo>
                  <a:pt x="42787" y="298628"/>
                </a:lnTo>
                <a:close/>
              </a:path>
              <a:path w="862964" h="448944">
                <a:moveTo>
                  <a:pt x="824231" y="298307"/>
                </a:moveTo>
                <a:lnTo>
                  <a:pt x="789965" y="319038"/>
                </a:lnTo>
                <a:lnTo>
                  <a:pt x="783825" y="347121"/>
                </a:lnTo>
                <a:lnTo>
                  <a:pt x="778965" y="357021"/>
                </a:lnTo>
                <a:lnTo>
                  <a:pt x="774518" y="363870"/>
                </a:lnTo>
                <a:lnTo>
                  <a:pt x="767051" y="368289"/>
                </a:lnTo>
                <a:lnTo>
                  <a:pt x="858270" y="368289"/>
                </a:lnTo>
                <a:lnTo>
                  <a:pt x="860940" y="357936"/>
                </a:lnTo>
                <a:lnTo>
                  <a:pt x="862719" y="343566"/>
                </a:lnTo>
                <a:lnTo>
                  <a:pt x="860591" y="327241"/>
                </a:lnTo>
                <a:lnTo>
                  <a:pt x="854483" y="314183"/>
                </a:lnTo>
                <a:lnTo>
                  <a:pt x="845172" y="304782"/>
                </a:lnTo>
                <a:lnTo>
                  <a:pt x="833438" y="299432"/>
                </a:lnTo>
                <a:lnTo>
                  <a:pt x="824231" y="298307"/>
                </a:lnTo>
                <a:close/>
              </a:path>
              <a:path w="862964" h="448944">
                <a:moveTo>
                  <a:pt x="734590" y="342656"/>
                </a:moveTo>
                <a:lnTo>
                  <a:pt x="127489" y="342656"/>
                </a:lnTo>
                <a:lnTo>
                  <a:pt x="127489" y="343174"/>
                </a:lnTo>
                <a:lnTo>
                  <a:pt x="127594" y="343566"/>
                </a:lnTo>
                <a:lnTo>
                  <a:pt x="127611" y="344119"/>
                </a:lnTo>
                <a:lnTo>
                  <a:pt x="123552" y="357533"/>
                </a:lnTo>
                <a:lnTo>
                  <a:pt x="113085" y="366294"/>
                </a:lnTo>
                <a:lnTo>
                  <a:pt x="751984" y="366294"/>
                </a:lnTo>
                <a:lnTo>
                  <a:pt x="745159" y="364229"/>
                </a:lnTo>
                <a:lnTo>
                  <a:pt x="736423" y="353751"/>
                </a:lnTo>
                <a:lnTo>
                  <a:pt x="734437" y="343631"/>
                </a:lnTo>
                <a:lnTo>
                  <a:pt x="734529" y="343174"/>
                </a:lnTo>
                <a:lnTo>
                  <a:pt x="734590" y="342656"/>
                </a:lnTo>
                <a:close/>
              </a:path>
              <a:path w="862964" h="448944">
                <a:moveTo>
                  <a:pt x="431009" y="0"/>
                </a:moveTo>
                <a:lnTo>
                  <a:pt x="381970" y="3121"/>
                </a:lnTo>
                <a:lnTo>
                  <a:pt x="335386" y="12360"/>
                </a:lnTo>
                <a:lnTo>
                  <a:pt x="291895" y="27528"/>
                </a:lnTo>
                <a:lnTo>
                  <a:pt x="252135" y="48436"/>
                </a:lnTo>
                <a:lnTo>
                  <a:pt x="216742" y="74896"/>
                </a:lnTo>
                <a:lnTo>
                  <a:pt x="186355" y="106721"/>
                </a:lnTo>
                <a:lnTo>
                  <a:pt x="161611" y="143721"/>
                </a:lnTo>
                <a:lnTo>
                  <a:pt x="143147" y="185708"/>
                </a:lnTo>
                <a:lnTo>
                  <a:pt x="131601" y="232494"/>
                </a:lnTo>
                <a:lnTo>
                  <a:pt x="127611" y="283890"/>
                </a:lnTo>
                <a:lnTo>
                  <a:pt x="127611" y="342656"/>
                </a:lnTo>
                <a:lnTo>
                  <a:pt x="734437" y="342656"/>
                </a:lnTo>
                <a:lnTo>
                  <a:pt x="734437" y="283890"/>
                </a:lnTo>
                <a:lnTo>
                  <a:pt x="730446" y="232494"/>
                </a:lnTo>
                <a:lnTo>
                  <a:pt x="718898" y="185708"/>
                </a:lnTo>
                <a:lnTo>
                  <a:pt x="700431" y="143721"/>
                </a:lnTo>
                <a:lnTo>
                  <a:pt x="675683" y="106721"/>
                </a:lnTo>
                <a:lnTo>
                  <a:pt x="645291" y="74896"/>
                </a:lnTo>
                <a:lnTo>
                  <a:pt x="609894" y="48436"/>
                </a:lnTo>
                <a:lnTo>
                  <a:pt x="570129" y="27528"/>
                </a:lnTo>
                <a:lnTo>
                  <a:pt x="526635" y="12360"/>
                </a:lnTo>
                <a:lnTo>
                  <a:pt x="480049" y="3121"/>
                </a:lnTo>
                <a:lnTo>
                  <a:pt x="431009" y="0"/>
                </a:lnTo>
                <a:close/>
              </a:path>
            </a:pathLst>
          </a:custGeom>
          <a:solidFill>
            <a:srgbClr val="1C4551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0" name="object 10"/>
          <p:cNvSpPr/>
          <p:nvPr/>
        </p:nvSpPr>
        <p:spPr>
          <a:xfrm>
            <a:off x="4783970" y="3850929"/>
            <a:ext cx="35500" cy="36576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15532" y="0"/>
                </a:moveTo>
                <a:lnTo>
                  <a:pt x="4392" y="7884"/>
                </a:lnTo>
                <a:lnTo>
                  <a:pt x="0" y="21110"/>
                </a:lnTo>
                <a:lnTo>
                  <a:pt x="1549" y="29168"/>
                </a:lnTo>
                <a:lnTo>
                  <a:pt x="10085" y="39216"/>
                </a:lnTo>
                <a:lnTo>
                  <a:pt x="24581" y="43034"/>
                </a:lnTo>
                <a:lnTo>
                  <a:pt x="34413" y="38752"/>
                </a:lnTo>
                <a:lnTo>
                  <a:pt x="40629" y="28144"/>
                </a:lnTo>
                <a:lnTo>
                  <a:pt x="41368" y="10697"/>
                </a:lnTo>
                <a:lnTo>
                  <a:pt x="31745" y="2517"/>
                </a:lnTo>
                <a:lnTo>
                  <a:pt x="15532" y="0"/>
                </a:lnTo>
                <a:close/>
              </a:path>
            </a:pathLst>
          </a:custGeom>
          <a:solidFill>
            <a:srgbClr val="FEECE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1" name="object 11"/>
          <p:cNvSpPr/>
          <p:nvPr/>
        </p:nvSpPr>
        <p:spPr>
          <a:xfrm>
            <a:off x="5967884" y="2032740"/>
            <a:ext cx="192561" cy="87675"/>
          </a:xfrm>
          <a:custGeom>
            <a:avLst/>
            <a:gdLst/>
            <a:ahLst/>
            <a:cxnLst/>
            <a:rect l="l" t="t" r="r" b="b"/>
            <a:pathLst>
              <a:path w="227329" h="103505">
                <a:moveTo>
                  <a:pt x="176718" y="0"/>
                </a:moveTo>
                <a:lnTo>
                  <a:pt x="44564" y="344"/>
                </a:lnTo>
                <a:lnTo>
                  <a:pt x="5353" y="30868"/>
                </a:lnTo>
                <a:lnTo>
                  <a:pt x="0" y="62683"/>
                </a:lnTo>
                <a:lnTo>
                  <a:pt x="4803" y="75870"/>
                </a:lnTo>
                <a:lnTo>
                  <a:pt x="12814" y="87098"/>
                </a:lnTo>
                <a:lnTo>
                  <a:pt x="23477" y="95809"/>
                </a:lnTo>
                <a:lnTo>
                  <a:pt x="36235" y="101446"/>
                </a:lnTo>
                <a:lnTo>
                  <a:pt x="50531" y="103449"/>
                </a:lnTo>
                <a:lnTo>
                  <a:pt x="182760" y="103095"/>
                </a:lnTo>
                <a:lnTo>
                  <a:pt x="221950" y="72541"/>
                </a:lnTo>
                <a:lnTo>
                  <a:pt x="227299" y="40723"/>
                </a:lnTo>
                <a:lnTo>
                  <a:pt x="222478" y="27549"/>
                </a:lnTo>
                <a:lnTo>
                  <a:pt x="214451" y="16333"/>
                </a:lnTo>
                <a:lnTo>
                  <a:pt x="203775" y="7630"/>
                </a:lnTo>
                <a:lnTo>
                  <a:pt x="191011" y="2000"/>
                </a:lnTo>
                <a:lnTo>
                  <a:pt x="176718" y="0"/>
                </a:lnTo>
                <a:close/>
              </a:path>
            </a:pathLst>
          </a:custGeom>
          <a:solidFill>
            <a:srgbClr val="FEECE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2" name="object 12"/>
          <p:cNvSpPr/>
          <p:nvPr/>
        </p:nvSpPr>
        <p:spPr>
          <a:xfrm>
            <a:off x="5986878" y="2058687"/>
            <a:ext cx="36576" cy="35500"/>
          </a:xfrm>
          <a:custGeom>
            <a:avLst/>
            <a:gdLst/>
            <a:ahLst/>
            <a:cxnLst/>
            <a:rect l="l" t="t" r="r" b="b"/>
            <a:pathLst>
              <a:path w="43179" h="41910">
                <a:moveTo>
                  <a:pt x="21920" y="0"/>
                </a:moveTo>
                <a:lnTo>
                  <a:pt x="13851" y="1553"/>
                </a:lnTo>
                <a:lnTo>
                  <a:pt x="3812" y="10092"/>
                </a:lnTo>
                <a:lnTo>
                  <a:pt x="0" y="24599"/>
                </a:lnTo>
                <a:lnTo>
                  <a:pt x="4290" y="34428"/>
                </a:lnTo>
                <a:lnTo>
                  <a:pt x="14903" y="40639"/>
                </a:lnTo>
                <a:lnTo>
                  <a:pt x="32352" y="41374"/>
                </a:lnTo>
                <a:lnTo>
                  <a:pt x="40524" y="31745"/>
                </a:lnTo>
                <a:lnTo>
                  <a:pt x="43035" y="15531"/>
                </a:lnTo>
                <a:lnTo>
                  <a:pt x="35161" y="4391"/>
                </a:lnTo>
                <a:lnTo>
                  <a:pt x="21920" y="0"/>
                </a:lnTo>
                <a:close/>
              </a:path>
            </a:pathLst>
          </a:custGeom>
          <a:solidFill>
            <a:srgbClr val="FEECE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3" name="object 13"/>
          <p:cNvSpPr/>
          <p:nvPr/>
        </p:nvSpPr>
        <p:spPr>
          <a:xfrm>
            <a:off x="7701015" y="2717169"/>
            <a:ext cx="931612" cy="707315"/>
          </a:xfrm>
          <a:custGeom>
            <a:avLst/>
            <a:gdLst/>
            <a:ahLst/>
            <a:cxnLst/>
            <a:rect l="l" t="t" r="r" b="b"/>
            <a:pathLst>
              <a:path w="1099820" h="835025">
                <a:moveTo>
                  <a:pt x="1070140" y="577834"/>
                </a:moveTo>
                <a:lnTo>
                  <a:pt x="168390" y="577834"/>
                </a:lnTo>
                <a:lnTo>
                  <a:pt x="186638" y="579281"/>
                </a:lnTo>
                <a:lnTo>
                  <a:pt x="203749" y="583369"/>
                </a:lnTo>
                <a:lnTo>
                  <a:pt x="249317" y="608129"/>
                </a:lnTo>
                <a:lnTo>
                  <a:pt x="288447" y="644595"/>
                </a:lnTo>
                <a:lnTo>
                  <a:pt x="312360" y="670942"/>
                </a:lnTo>
                <a:lnTo>
                  <a:pt x="323981" y="683722"/>
                </a:lnTo>
                <a:lnTo>
                  <a:pt x="375702" y="730669"/>
                </a:lnTo>
                <a:lnTo>
                  <a:pt x="436342" y="771081"/>
                </a:lnTo>
                <a:lnTo>
                  <a:pt x="500595" y="801677"/>
                </a:lnTo>
                <a:lnTo>
                  <a:pt x="567380" y="822344"/>
                </a:lnTo>
                <a:lnTo>
                  <a:pt x="635613" y="832969"/>
                </a:lnTo>
                <a:lnTo>
                  <a:pt x="669935" y="834480"/>
                </a:lnTo>
                <a:lnTo>
                  <a:pt x="704212" y="833437"/>
                </a:lnTo>
                <a:lnTo>
                  <a:pt x="772094" y="823636"/>
                </a:lnTo>
                <a:lnTo>
                  <a:pt x="838177" y="803452"/>
                </a:lnTo>
                <a:lnTo>
                  <a:pt x="901377" y="772770"/>
                </a:lnTo>
                <a:lnTo>
                  <a:pt x="960612" y="731478"/>
                </a:lnTo>
                <a:lnTo>
                  <a:pt x="1005462" y="688867"/>
                </a:lnTo>
                <a:lnTo>
                  <a:pt x="1036500" y="646538"/>
                </a:lnTo>
                <a:lnTo>
                  <a:pt x="1062531" y="596910"/>
                </a:lnTo>
                <a:lnTo>
                  <a:pt x="1070140" y="577834"/>
                </a:lnTo>
                <a:close/>
              </a:path>
              <a:path w="1099820" h="835025">
                <a:moveTo>
                  <a:pt x="622263" y="0"/>
                </a:moveTo>
                <a:lnTo>
                  <a:pt x="550675" y="6974"/>
                </a:lnTo>
                <a:lnTo>
                  <a:pt x="481402" y="25035"/>
                </a:lnTo>
                <a:lnTo>
                  <a:pt x="415988" y="54486"/>
                </a:lnTo>
                <a:lnTo>
                  <a:pt x="355979" y="95633"/>
                </a:lnTo>
                <a:lnTo>
                  <a:pt x="314007" y="135209"/>
                </a:lnTo>
                <a:lnTo>
                  <a:pt x="285914" y="164171"/>
                </a:lnTo>
                <a:lnTo>
                  <a:pt x="258388" y="194658"/>
                </a:lnTo>
                <a:lnTo>
                  <a:pt x="230735" y="228630"/>
                </a:lnTo>
                <a:lnTo>
                  <a:pt x="202262" y="268048"/>
                </a:lnTo>
                <a:lnTo>
                  <a:pt x="172275" y="314872"/>
                </a:lnTo>
                <a:lnTo>
                  <a:pt x="140080" y="371061"/>
                </a:lnTo>
                <a:lnTo>
                  <a:pt x="104985" y="438577"/>
                </a:lnTo>
                <a:lnTo>
                  <a:pt x="86132" y="477195"/>
                </a:lnTo>
                <a:lnTo>
                  <a:pt x="66294" y="519380"/>
                </a:lnTo>
                <a:lnTo>
                  <a:pt x="45383" y="565377"/>
                </a:lnTo>
                <a:lnTo>
                  <a:pt x="23314" y="615430"/>
                </a:lnTo>
                <a:lnTo>
                  <a:pt x="0" y="669785"/>
                </a:lnTo>
                <a:lnTo>
                  <a:pt x="29148" y="643366"/>
                </a:lnTo>
                <a:lnTo>
                  <a:pt x="56424" y="621934"/>
                </a:lnTo>
                <a:lnTo>
                  <a:pt x="105777" y="592686"/>
                </a:lnTo>
                <a:lnTo>
                  <a:pt x="148901" y="579362"/>
                </a:lnTo>
                <a:lnTo>
                  <a:pt x="168390" y="577834"/>
                </a:lnTo>
                <a:lnTo>
                  <a:pt x="1070140" y="577834"/>
                </a:lnTo>
                <a:lnTo>
                  <a:pt x="1073329" y="569837"/>
                </a:lnTo>
                <a:lnTo>
                  <a:pt x="1089811" y="512123"/>
                </a:lnTo>
                <a:lnTo>
                  <a:pt x="1098567" y="450927"/>
                </a:lnTo>
                <a:lnTo>
                  <a:pt x="1099708" y="419500"/>
                </a:lnTo>
                <a:lnTo>
                  <a:pt x="1098510" y="387775"/>
                </a:lnTo>
                <a:lnTo>
                  <a:pt x="1088553" y="324194"/>
                </a:lnTo>
                <a:lnTo>
                  <a:pt x="1067608" y="261710"/>
                </a:lnTo>
                <a:lnTo>
                  <a:pt x="1034588" y="201849"/>
                </a:lnTo>
                <a:lnTo>
                  <a:pt x="988405" y="146138"/>
                </a:lnTo>
                <a:lnTo>
                  <a:pt x="931676" y="97604"/>
                </a:lnTo>
                <a:lnTo>
                  <a:pt x="868771" y="58474"/>
                </a:lnTo>
                <a:lnTo>
                  <a:pt x="801235" y="29056"/>
                </a:lnTo>
                <a:lnTo>
                  <a:pt x="730611" y="9654"/>
                </a:lnTo>
                <a:lnTo>
                  <a:pt x="658444" y="574"/>
                </a:lnTo>
                <a:lnTo>
                  <a:pt x="622263" y="0"/>
                </a:lnTo>
                <a:close/>
              </a:path>
            </a:pathLst>
          </a:custGeom>
          <a:solidFill>
            <a:srgbClr val="ED2B2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4" name="object 14"/>
          <p:cNvSpPr/>
          <p:nvPr/>
        </p:nvSpPr>
        <p:spPr>
          <a:xfrm>
            <a:off x="3890644" y="1431069"/>
            <a:ext cx="1125250" cy="1083295"/>
          </a:xfrm>
          <a:custGeom>
            <a:avLst/>
            <a:gdLst/>
            <a:ahLst/>
            <a:cxnLst/>
            <a:rect l="l" t="t" r="r" b="b"/>
            <a:pathLst>
              <a:path w="1328420" h="1278889">
                <a:moveTo>
                  <a:pt x="639354" y="0"/>
                </a:moveTo>
                <a:lnTo>
                  <a:pt x="586904" y="2120"/>
                </a:lnTo>
                <a:lnTo>
                  <a:pt x="535618" y="8372"/>
                </a:lnTo>
                <a:lnTo>
                  <a:pt x="485703" y="18580"/>
                </a:lnTo>
                <a:lnTo>
                  <a:pt x="437261" y="32593"/>
                </a:lnTo>
                <a:lnTo>
                  <a:pt x="390480" y="50241"/>
                </a:lnTo>
                <a:lnTo>
                  <a:pt x="345525" y="71361"/>
                </a:lnTo>
                <a:lnTo>
                  <a:pt x="302560" y="95787"/>
                </a:lnTo>
                <a:lnTo>
                  <a:pt x="261751" y="123354"/>
                </a:lnTo>
                <a:lnTo>
                  <a:pt x="223261" y="153899"/>
                </a:lnTo>
                <a:lnTo>
                  <a:pt x="187255" y="187257"/>
                </a:lnTo>
                <a:lnTo>
                  <a:pt x="153897" y="223263"/>
                </a:lnTo>
                <a:lnTo>
                  <a:pt x="123352" y="261753"/>
                </a:lnTo>
                <a:lnTo>
                  <a:pt x="95785" y="302563"/>
                </a:lnTo>
                <a:lnTo>
                  <a:pt x="71359" y="345527"/>
                </a:lnTo>
                <a:lnTo>
                  <a:pt x="50240" y="390481"/>
                </a:lnTo>
                <a:lnTo>
                  <a:pt x="32592" y="437261"/>
                </a:lnTo>
                <a:lnTo>
                  <a:pt x="18580" y="485702"/>
                </a:lnTo>
                <a:lnTo>
                  <a:pt x="8367" y="535640"/>
                </a:lnTo>
                <a:lnTo>
                  <a:pt x="2118" y="586935"/>
                </a:lnTo>
                <a:lnTo>
                  <a:pt x="0" y="639348"/>
                </a:lnTo>
                <a:lnTo>
                  <a:pt x="2119" y="691790"/>
                </a:lnTo>
                <a:lnTo>
                  <a:pt x="8367" y="743064"/>
                </a:lnTo>
                <a:lnTo>
                  <a:pt x="18580" y="793005"/>
                </a:lnTo>
                <a:lnTo>
                  <a:pt x="32592" y="841450"/>
                </a:lnTo>
                <a:lnTo>
                  <a:pt x="50240" y="888232"/>
                </a:lnTo>
                <a:lnTo>
                  <a:pt x="71359" y="933189"/>
                </a:lnTo>
                <a:lnTo>
                  <a:pt x="95785" y="976155"/>
                </a:lnTo>
                <a:lnTo>
                  <a:pt x="123352" y="1016966"/>
                </a:lnTo>
                <a:lnTo>
                  <a:pt x="153897" y="1055458"/>
                </a:lnTo>
                <a:lnTo>
                  <a:pt x="187255" y="1091465"/>
                </a:lnTo>
                <a:lnTo>
                  <a:pt x="223261" y="1124824"/>
                </a:lnTo>
                <a:lnTo>
                  <a:pt x="261751" y="1155370"/>
                </a:lnTo>
                <a:lnTo>
                  <a:pt x="302560" y="1182939"/>
                </a:lnTo>
                <a:lnTo>
                  <a:pt x="345525" y="1207365"/>
                </a:lnTo>
                <a:lnTo>
                  <a:pt x="390480" y="1228484"/>
                </a:lnTo>
                <a:lnTo>
                  <a:pt x="437261" y="1246133"/>
                </a:lnTo>
                <a:lnTo>
                  <a:pt x="485703" y="1260146"/>
                </a:lnTo>
                <a:lnTo>
                  <a:pt x="535643" y="1270359"/>
                </a:lnTo>
                <a:lnTo>
                  <a:pt x="586914" y="1276608"/>
                </a:lnTo>
                <a:lnTo>
                  <a:pt x="639354" y="1278727"/>
                </a:lnTo>
                <a:lnTo>
                  <a:pt x="1328108" y="1278727"/>
                </a:lnTo>
                <a:lnTo>
                  <a:pt x="1289868" y="1246322"/>
                </a:lnTo>
                <a:lnTo>
                  <a:pt x="1258852" y="1215522"/>
                </a:lnTo>
                <a:lnTo>
                  <a:pt x="1234485" y="1186066"/>
                </a:lnTo>
                <a:lnTo>
                  <a:pt x="1203389" y="1130149"/>
                </a:lnTo>
                <a:lnTo>
                  <a:pt x="1191967" y="1076494"/>
                </a:lnTo>
                <a:lnTo>
                  <a:pt x="1192192" y="1049865"/>
                </a:lnTo>
                <a:lnTo>
                  <a:pt x="1201632" y="995705"/>
                </a:lnTo>
                <a:lnTo>
                  <a:pt x="1219214" y="938612"/>
                </a:lnTo>
                <a:lnTo>
                  <a:pt x="1229616" y="908316"/>
                </a:lnTo>
                <a:lnTo>
                  <a:pt x="1240325" y="876507"/>
                </a:lnTo>
                <a:lnTo>
                  <a:pt x="1260353" y="807314"/>
                </a:lnTo>
                <a:lnTo>
                  <a:pt x="1268519" y="769409"/>
                </a:lnTo>
                <a:lnTo>
                  <a:pt x="1274685" y="728953"/>
                </a:lnTo>
                <a:lnTo>
                  <a:pt x="1278274" y="685686"/>
                </a:lnTo>
                <a:lnTo>
                  <a:pt x="1278709" y="639348"/>
                </a:lnTo>
                <a:lnTo>
                  <a:pt x="1275261" y="586910"/>
                </a:lnTo>
                <a:lnTo>
                  <a:pt x="1267962" y="535685"/>
                </a:lnTo>
                <a:lnTo>
                  <a:pt x="1256944" y="485762"/>
                </a:lnTo>
                <a:lnTo>
                  <a:pt x="1242354" y="437331"/>
                </a:lnTo>
                <a:lnTo>
                  <a:pt x="1224334" y="390558"/>
                </a:lnTo>
                <a:lnTo>
                  <a:pt x="1203026" y="345607"/>
                </a:lnTo>
                <a:lnTo>
                  <a:pt x="1178574" y="302644"/>
                </a:lnTo>
                <a:lnTo>
                  <a:pt x="1151118" y="261832"/>
                </a:lnTo>
                <a:lnTo>
                  <a:pt x="1120803" y="223338"/>
                </a:lnTo>
                <a:lnTo>
                  <a:pt x="1087771" y="187326"/>
                </a:lnTo>
                <a:lnTo>
                  <a:pt x="1052164" y="153960"/>
                </a:lnTo>
                <a:lnTo>
                  <a:pt x="1014124" y="123407"/>
                </a:lnTo>
                <a:lnTo>
                  <a:pt x="973795" y="95830"/>
                </a:lnTo>
                <a:lnTo>
                  <a:pt x="931319" y="71395"/>
                </a:lnTo>
                <a:lnTo>
                  <a:pt x="886838" y="50267"/>
                </a:lnTo>
                <a:lnTo>
                  <a:pt x="840495" y="32611"/>
                </a:lnTo>
                <a:lnTo>
                  <a:pt x="792433" y="18591"/>
                </a:lnTo>
                <a:lnTo>
                  <a:pt x="742793" y="8372"/>
                </a:lnTo>
                <a:lnTo>
                  <a:pt x="691720" y="2120"/>
                </a:lnTo>
                <a:lnTo>
                  <a:pt x="639354" y="0"/>
                </a:lnTo>
                <a:close/>
              </a:path>
            </a:pathLst>
          </a:custGeom>
          <a:solidFill>
            <a:srgbClr val="75C9BB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5" name="object 15"/>
          <p:cNvSpPr/>
          <p:nvPr/>
        </p:nvSpPr>
        <p:spPr>
          <a:xfrm>
            <a:off x="7963536" y="2775068"/>
            <a:ext cx="577686" cy="577686"/>
          </a:xfrm>
          <a:custGeom>
            <a:avLst/>
            <a:gdLst/>
            <a:ahLst/>
            <a:cxnLst/>
            <a:rect l="l" t="t" r="r" b="b"/>
            <a:pathLst>
              <a:path w="681990" h="681989">
                <a:moveTo>
                  <a:pt x="0" y="681685"/>
                </a:moveTo>
                <a:lnTo>
                  <a:pt x="681715" y="0"/>
                </a:lnTo>
              </a:path>
            </a:pathLst>
          </a:custGeom>
          <a:ln w="29209">
            <a:solidFill>
              <a:srgbClr val="262523"/>
            </a:solidFill>
          </a:ln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6" name="object 16"/>
          <p:cNvSpPr txBox="1"/>
          <p:nvPr/>
        </p:nvSpPr>
        <p:spPr>
          <a:xfrm>
            <a:off x="3169990" y="500719"/>
            <a:ext cx="5855386" cy="5632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33"/>
            <a:r>
              <a:rPr sz="2202" b="1" spc="-241" dirty="0">
                <a:solidFill>
                  <a:srgbClr val="75C9BB"/>
                </a:solidFill>
                <a:latin typeface="Arial Narrow"/>
                <a:cs typeface="Arial Narrow"/>
              </a:rPr>
              <a:t>1</a:t>
            </a:r>
            <a:r>
              <a:rPr sz="2202" b="1" spc="-76" dirty="0">
                <a:solidFill>
                  <a:srgbClr val="75C9BB"/>
                </a:solidFill>
                <a:latin typeface="Arial Narrow"/>
                <a:cs typeface="Arial Narrow"/>
              </a:rPr>
              <a:t>.</a:t>
            </a:r>
            <a:r>
              <a:rPr sz="2202" b="1" spc="51" dirty="0">
                <a:solidFill>
                  <a:srgbClr val="75C9BB"/>
                </a:solidFill>
                <a:latin typeface="Arial Narrow"/>
                <a:cs typeface="Arial Narrow"/>
              </a:rPr>
              <a:t> </a:t>
            </a:r>
            <a:r>
              <a:rPr sz="2202" spc="-55" dirty="0">
                <a:solidFill>
                  <a:srgbClr val="262523"/>
                </a:solidFill>
                <a:latin typeface="Calibri"/>
                <a:cs typeface="Calibri"/>
              </a:rPr>
              <a:t>Uży</a:t>
            </a:r>
            <a:r>
              <a:rPr sz="2202" spc="-114" dirty="0">
                <a:solidFill>
                  <a:srgbClr val="262523"/>
                </a:solidFill>
                <a:latin typeface="Calibri"/>
                <a:cs typeface="Calibri"/>
              </a:rPr>
              <a:t>w</a:t>
            </a:r>
            <a:r>
              <a:rPr sz="2202" spc="-80" dirty="0">
                <a:solidFill>
                  <a:srgbClr val="262523"/>
                </a:solidFill>
                <a:latin typeface="Calibri"/>
                <a:cs typeface="Calibri"/>
              </a:rPr>
              <a:t>aj</a:t>
            </a:r>
            <a:r>
              <a:rPr sz="2202" spc="55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2202" spc="-59" dirty="0">
                <a:solidFill>
                  <a:srgbClr val="262523"/>
                </a:solidFill>
                <a:latin typeface="Calibri"/>
                <a:cs typeface="Calibri"/>
              </a:rPr>
              <a:t>odp</a:t>
            </a:r>
            <a:r>
              <a:rPr sz="2202" spc="-93" dirty="0">
                <a:solidFill>
                  <a:srgbClr val="262523"/>
                </a:solidFill>
                <a:latin typeface="Calibri"/>
                <a:cs typeface="Calibri"/>
              </a:rPr>
              <a:t>o</a:t>
            </a:r>
            <a:r>
              <a:rPr sz="2202" spc="-97" dirty="0">
                <a:solidFill>
                  <a:srgbClr val="262523"/>
                </a:solidFill>
                <a:latin typeface="Calibri"/>
                <a:cs typeface="Calibri"/>
              </a:rPr>
              <a:t>wiedniej</a:t>
            </a:r>
            <a:r>
              <a:rPr sz="2202" spc="55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2202" b="1" spc="93" dirty="0">
                <a:solidFill>
                  <a:srgbClr val="75C9BB"/>
                </a:solidFill>
                <a:latin typeface="Arial Narrow"/>
                <a:cs typeface="Arial Narrow"/>
              </a:rPr>
              <a:t>f</a:t>
            </a:r>
            <a:r>
              <a:rPr sz="2202" b="1" spc="34" dirty="0">
                <a:solidFill>
                  <a:srgbClr val="75C9BB"/>
                </a:solidFill>
                <a:latin typeface="Arial Narrow"/>
                <a:cs typeface="Arial Narrow"/>
              </a:rPr>
              <a:t>or</a:t>
            </a:r>
            <a:r>
              <a:rPr sz="2202" b="1" spc="38" dirty="0">
                <a:solidFill>
                  <a:srgbClr val="75C9BB"/>
                </a:solidFill>
                <a:latin typeface="Arial Narrow"/>
                <a:cs typeface="Arial Narrow"/>
              </a:rPr>
              <a:t>m</a:t>
            </a:r>
            <a:r>
              <a:rPr sz="2202" b="1" spc="-13" dirty="0">
                <a:solidFill>
                  <a:srgbClr val="75C9BB"/>
                </a:solidFill>
                <a:latin typeface="Arial Narrow"/>
                <a:cs typeface="Arial Narrow"/>
              </a:rPr>
              <a:t>y</a:t>
            </a:r>
            <a:r>
              <a:rPr sz="2202" b="1" spc="-4" dirty="0">
                <a:solidFill>
                  <a:srgbClr val="75C9BB"/>
                </a:solidFill>
                <a:latin typeface="Arial Narrow"/>
                <a:cs typeface="Arial Narrow"/>
              </a:rPr>
              <a:t> </a:t>
            </a:r>
            <a:r>
              <a:rPr sz="2202" b="1" spc="250" dirty="0">
                <a:solidFill>
                  <a:srgbClr val="75C9BB"/>
                </a:solidFill>
                <a:latin typeface="Arial Narrow"/>
                <a:cs typeface="Arial Narrow"/>
              </a:rPr>
              <a:t> </a:t>
            </a:r>
            <a:r>
              <a:rPr sz="2202" b="1" spc="377" dirty="0">
                <a:solidFill>
                  <a:srgbClr val="75C9BB"/>
                </a:solidFill>
                <a:latin typeface="Arial Narrow"/>
                <a:cs typeface="Arial Narrow"/>
              </a:rPr>
              <a:t>r</a:t>
            </a:r>
            <a:r>
              <a:rPr sz="2202" b="1" spc="-13" dirty="0">
                <a:solidFill>
                  <a:srgbClr val="75C9BB"/>
                </a:solidFill>
                <a:latin typeface="Arial Narrow"/>
                <a:cs typeface="Arial Narrow"/>
              </a:rPr>
              <a:t>zeczności</a:t>
            </a:r>
            <a:r>
              <a:rPr sz="2202" b="1" spc="-47" dirty="0">
                <a:solidFill>
                  <a:srgbClr val="75C9BB"/>
                </a:solidFill>
                <a:latin typeface="Arial Narrow"/>
                <a:cs typeface="Arial Narrow"/>
              </a:rPr>
              <a:t>o</a:t>
            </a:r>
            <a:r>
              <a:rPr sz="2202" b="1" spc="-34" dirty="0">
                <a:solidFill>
                  <a:srgbClr val="75C9BB"/>
                </a:solidFill>
                <a:latin typeface="Arial Narrow"/>
                <a:cs typeface="Arial Narrow"/>
              </a:rPr>
              <a:t>w</a:t>
            </a:r>
            <a:r>
              <a:rPr sz="2202" b="1" dirty="0">
                <a:solidFill>
                  <a:srgbClr val="75C9BB"/>
                </a:solidFill>
                <a:latin typeface="Arial Narrow"/>
                <a:cs typeface="Arial Narrow"/>
              </a:rPr>
              <a:t>ej</a:t>
            </a:r>
            <a:r>
              <a:rPr sz="2202" spc="-208" dirty="0">
                <a:solidFill>
                  <a:srgbClr val="75C9BB"/>
                </a:solidFill>
                <a:latin typeface="Calibri"/>
                <a:cs typeface="Calibri"/>
              </a:rPr>
              <a:t>.</a:t>
            </a:r>
            <a:endParaRPr sz="2202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737">
              <a:latin typeface="Times New Roman"/>
              <a:cs typeface="Times New Roman"/>
            </a:endParaRPr>
          </a:p>
          <a:p>
            <a:pPr marL="274333"/>
            <a:r>
              <a:rPr sz="1186" spc="-97" dirty="0">
                <a:solidFill>
                  <a:srgbClr val="566E7E"/>
                </a:solidFill>
                <a:latin typeface="Calibri"/>
                <a:cs typeface="Calibri"/>
              </a:rPr>
              <a:t>W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-25" dirty="0">
                <a:solidFill>
                  <a:srgbClr val="566E7E"/>
                </a:solidFill>
                <a:latin typeface="Calibri"/>
                <a:cs typeface="Calibri"/>
              </a:rPr>
              <a:t>stosunku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-38" dirty="0">
                <a:solidFill>
                  <a:srgbClr val="566E7E"/>
                </a:solidFill>
                <a:latin typeface="Calibri"/>
                <a:cs typeface="Calibri"/>
              </a:rPr>
              <a:t>do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-25" dirty="0">
                <a:solidFill>
                  <a:srgbClr val="566E7E"/>
                </a:solidFill>
                <a:latin typeface="Calibri"/>
                <a:cs typeface="Calibri"/>
              </a:rPr>
              <a:t>osób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8" dirty="0">
                <a:solidFill>
                  <a:srgbClr val="566E7E"/>
                </a:solidFill>
                <a:latin typeface="Calibri"/>
                <a:cs typeface="Calibri"/>
              </a:rPr>
              <a:t>z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-30" dirty="0">
                <a:solidFill>
                  <a:srgbClr val="566E7E"/>
                </a:solidFill>
                <a:latin typeface="Calibri"/>
                <a:cs typeface="Calibri"/>
              </a:rPr>
              <a:t>niepełnosp</a:t>
            </a:r>
            <a:r>
              <a:rPr sz="1186" spc="-34" dirty="0">
                <a:solidFill>
                  <a:srgbClr val="566E7E"/>
                </a:solidFill>
                <a:latin typeface="Calibri"/>
                <a:cs typeface="Calibri"/>
              </a:rPr>
              <a:t>ra</a:t>
            </a:r>
            <a:r>
              <a:rPr sz="1186" spc="-25" dirty="0">
                <a:solidFill>
                  <a:srgbClr val="566E7E"/>
                </a:solidFill>
                <a:latin typeface="Calibri"/>
                <a:cs typeface="Calibri"/>
              </a:rPr>
              <a:t>wnościami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-8" dirty="0">
                <a:solidFill>
                  <a:srgbClr val="566E7E"/>
                </a:solidFill>
                <a:latin typeface="Calibri"/>
                <a:cs typeface="Calibri"/>
              </a:rPr>
              <a:t>z</a:t>
            </a:r>
            <a:r>
              <a:rPr sz="1186" spc="-21" dirty="0">
                <a:solidFill>
                  <a:srgbClr val="566E7E"/>
                </a:solidFill>
                <a:latin typeface="Calibri"/>
                <a:cs typeface="Calibri"/>
              </a:rPr>
              <a:t>a</a:t>
            </a:r>
            <a:r>
              <a:rPr sz="1186" spc="-25" dirty="0">
                <a:solidFill>
                  <a:srgbClr val="566E7E"/>
                </a:solidFill>
                <a:latin typeface="Calibri"/>
                <a:cs typeface="Calibri"/>
              </a:rPr>
              <a:t>wsze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-34" dirty="0">
                <a:solidFill>
                  <a:srgbClr val="566E7E"/>
                </a:solidFill>
                <a:latin typeface="Calibri"/>
                <a:cs typeface="Calibri"/>
              </a:rPr>
              <a:t>uży</a:t>
            </a:r>
            <a:r>
              <a:rPr sz="1186" spc="-72" dirty="0">
                <a:solidFill>
                  <a:srgbClr val="566E7E"/>
                </a:solidFill>
                <a:latin typeface="Calibri"/>
                <a:cs typeface="Calibri"/>
              </a:rPr>
              <a:t>w</a:t>
            </a:r>
            <a:r>
              <a:rPr sz="1186" spc="-38" dirty="0">
                <a:solidFill>
                  <a:srgbClr val="566E7E"/>
                </a:solidFill>
                <a:latin typeface="Calibri"/>
                <a:cs typeface="Calibri"/>
              </a:rPr>
              <a:t>aj</a:t>
            </a:r>
            <a:r>
              <a:rPr sz="1186" spc="13" dirty="0">
                <a:solidFill>
                  <a:srgbClr val="566E7E"/>
                </a:solidFill>
                <a:latin typeface="Calibri"/>
                <a:cs typeface="Calibri"/>
              </a:rPr>
              <a:t> </a:t>
            </a:r>
            <a:r>
              <a:rPr sz="1186" spc="-55" dirty="0">
                <a:solidFill>
                  <a:srgbClr val="566E7E"/>
                </a:solidFill>
                <a:latin typeface="Calibri"/>
                <a:cs typeface="Calibri"/>
              </a:rPr>
              <a:t>zw</a:t>
            </a:r>
            <a:r>
              <a:rPr sz="1186" spc="-42" dirty="0">
                <a:solidFill>
                  <a:srgbClr val="566E7E"/>
                </a:solidFill>
                <a:latin typeface="Calibri"/>
                <a:cs typeface="Calibri"/>
              </a:rPr>
              <a:t>r</a:t>
            </a:r>
            <a:r>
              <a:rPr sz="1186" spc="-55" dirty="0">
                <a:solidFill>
                  <a:srgbClr val="566E7E"/>
                </a:solidFill>
                <a:latin typeface="Calibri"/>
                <a:cs typeface="Calibri"/>
              </a:rPr>
              <a:t>otu</a:t>
            </a:r>
            <a:endParaRPr sz="1186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86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1652">
              <a:latin typeface="Times New Roman"/>
              <a:cs typeface="Times New Roman"/>
            </a:endParaRPr>
          </a:p>
          <a:p>
            <a:pPr marL="1049459" marR="4266152" indent="-111885">
              <a:lnSpc>
                <a:spcPct val="79800"/>
              </a:lnSpc>
            </a:pPr>
            <a:r>
              <a:rPr sz="1821" spc="-25" dirty="0">
                <a:solidFill>
                  <a:srgbClr val="FFFFFF"/>
                </a:solidFill>
                <a:latin typeface="Calibri"/>
                <a:cs typeface="Calibri"/>
              </a:rPr>
              <a:t>Dzień </a:t>
            </a:r>
            <a:r>
              <a:rPr sz="1821" spc="-59" dirty="0">
                <a:solidFill>
                  <a:srgbClr val="FFFFFF"/>
                </a:solidFill>
                <a:latin typeface="Calibri"/>
                <a:cs typeface="Calibri"/>
              </a:rPr>
              <a:t>dob</a:t>
            </a:r>
            <a:r>
              <a:rPr sz="1821" spc="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2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21">
              <a:latin typeface="Calibri"/>
              <a:cs typeface="Calibri"/>
            </a:endParaRPr>
          </a:p>
          <a:p>
            <a:pPr>
              <a:spcBef>
                <a:spcPts val="36"/>
              </a:spcBef>
            </a:pPr>
            <a:endParaRPr sz="1906">
              <a:latin typeface="Times New Roman"/>
              <a:cs typeface="Times New Roman"/>
            </a:endParaRPr>
          </a:p>
          <a:p>
            <a:pPr marR="364702" algn="r"/>
            <a:r>
              <a:rPr sz="1186" spc="-34" dirty="0">
                <a:solidFill>
                  <a:srgbClr val="ED2B24"/>
                </a:solidFill>
                <a:latin typeface="Calibri"/>
                <a:cs typeface="Calibri"/>
              </a:rPr>
              <a:t>Unikaj</a:t>
            </a:r>
            <a:r>
              <a:rPr sz="1186" spc="13" dirty="0">
                <a:solidFill>
                  <a:srgbClr val="ED2B24"/>
                </a:solidFill>
                <a:latin typeface="Calibri"/>
                <a:cs typeface="Calibri"/>
              </a:rPr>
              <a:t> </a:t>
            </a:r>
            <a:r>
              <a:rPr sz="1186" spc="-55" dirty="0">
                <a:solidFill>
                  <a:srgbClr val="ED2B24"/>
                </a:solidFill>
                <a:latin typeface="Calibri"/>
                <a:cs typeface="Calibri"/>
              </a:rPr>
              <a:t>zw</a:t>
            </a:r>
            <a:r>
              <a:rPr sz="1186" spc="-42" dirty="0">
                <a:solidFill>
                  <a:srgbClr val="ED2B24"/>
                </a:solidFill>
                <a:latin typeface="Calibri"/>
                <a:cs typeface="Calibri"/>
              </a:rPr>
              <a:t>r</a:t>
            </a:r>
            <a:r>
              <a:rPr sz="1186" spc="-55" dirty="0">
                <a:solidFill>
                  <a:srgbClr val="ED2B24"/>
                </a:solidFill>
                <a:latin typeface="Calibri"/>
                <a:cs typeface="Calibri"/>
              </a:rPr>
              <a:t>otu</a:t>
            </a:r>
            <a:endParaRPr sz="1186">
              <a:latin typeface="Calibri"/>
              <a:cs typeface="Calibri"/>
            </a:endParaRPr>
          </a:p>
          <a:p>
            <a:pPr>
              <a:spcBef>
                <a:spcPts val="47"/>
              </a:spcBef>
            </a:pPr>
            <a:endParaRPr sz="1694">
              <a:latin typeface="Times New Roman"/>
              <a:cs typeface="Times New Roman"/>
            </a:endParaRPr>
          </a:p>
          <a:p>
            <a:pPr marR="558887" algn="r"/>
            <a:r>
              <a:rPr sz="1525" spc="34" dirty="0">
                <a:solidFill>
                  <a:srgbClr val="FFFFFF"/>
                </a:solidFill>
                <a:latin typeface="Calibri"/>
                <a:cs typeface="Calibri"/>
              </a:rPr>
              <a:t>Cześć</a:t>
            </a:r>
            <a:endParaRPr sz="1525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25">
              <a:latin typeface="Times New Roman"/>
              <a:cs typeface="Times New Roman"/>
            </a:endParaRPr>
          </a:p>
          <a:p>
            <a:pPr>
              <a:spcBef>
                <a:spcPts val="1"/>
              </a:spcBef>
            </a:pPr>
            <a:endParaRPr sz="1821">
              <a:latin typeface="Times New Roman"/>
              <a:cs typeface="Times New Roman"/>
            </a:endParaRPr>
          </a:p>
          <a:p>
            <a:pPr marL="3479191" marR="945643" indent="204405"/>
            <a:r>
              <a:rPr sz="847" spc="-30" dirty="0">
                <a:solidFill>
                  <a:srgbClr val="262523"/>
                </a:solidFill>
                <a:latin typeface="Calibri"/>
                <a:cs typeface="Calibri"/>
              </a:rPr>
              <a:t>Nie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34" dirty="0">
                <a:solidFill>
                  <a:srgbClr val="262523"/>
                </a:solidFill>
                <a:latin typeface="Calibri"/>
                <a:cs typeface="Calibri"/>
              </a:rPr>
              <a:t>p</a:t>
            </a:r>
            <a:r>
              <a:rPr sz="847" spc="-8" dirty="0">
                <a:solidFill>
                  <a:srgbClr val="262523"/>
                </a:solidFill>
                <a:latin typeface="Calibri"/>
                <a:cs typeface="Calibri"/>
              </a:rPr>
              <a:t>r</a:t>
            </a:r>
            <a:r>
              <a:rPr sz="847" spc="-4" dirty="0">
                <a:solidFill>
                  <a:srgbClr val="262523"/>
                </a:solidFill>
                <a:latin typeface="Calibri"/>
                <a:cs typeface="Calibri"/>
              </a:rPr>
              <a:t>ze</a:t>
            </a:r>
            <a:r>
              <a:rPr sz="847" spc="-13" dirty="0">
                <a:solidFill>
                  <a:srgbClr val="262523"/>
                </a:solidFill>
                <a:latin typeface="Calibri"/>
                <a:cs typeface="Calibri"/>
              </a:rPr>
              <a:t>c</a:t>
            </a:r>
            <a:r>
              <a:rPr sz="847" spc="-30" dirty="0">
                <a:solidFill>
                  <a:srgbClr val="262523"/>
                </a:solidFill>
                <a:latin typeface="Calibri"/>
                <a:cs typeface="Calibri"/>
              </a:rPr>
              <a:t>ho</a:t>
            </a:r>
            <a:r>
              <a:rPr sz="847" spc="-47" dirty="0">
                <a:solidFill>
                  <a:srgbClr val="262523"/>
                </a:solidFill>
                <a:latin typeface="Calibri"/>
                <a:cs typeface="Calibri"/>
              </a:rPr>
              <a:t>d</a:t>
            </a:r>
            <a:r>
              <a:rPr sz="847" spc="4" dirty="0">
                <a:solidFill>
                  <a:srgbClr val="262523"/>
                </a:solidFill>
                <a:latin typeface="Calibri"/>
                <a:cs typeface="Calibri"/>
              </a:rPr>
              <a:t>ź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na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21" dirty="0">
                <a:solidFill>
                  <a:srgbClr val="262523"/>
                </a:solidFill>
                <a:latin typeface="Calibri"/>
                <a:cs typeface="Calibri"/>
              </a:rPr>
              <a:t>„</a:t>
            </a:r>
            <a:r>
              <a:rPr sz="847" spc="-102" dirty="0">
                <a:solidFill>
                  <a:srgbClr val="262523"/>
                </a:solidFill>
                <a:latin typeface="Calibri"/>
                <a:cs typeface="Calibri"/>
              </a:rPr>
              <a:t>T</a:t>
            </a:r>
            <a:r>
              <a:rPr sz="847" spc="-64" dirty="0">
                <a:solidFill>
                  <a:srgbClr val="262523"/>
                </a:solidFill>
                <a:latin typeface="Calibri"/>
                <a:cs typeface="Calibri"/>
              </a:rPr>
              <a:t>y”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bez</a:t>
            </a:r>
            <a:r>
              <a:rPr sz="847" spc="-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47" dirty="0">
                <a:solidFill>
                  <a:srgbClr val="262523"/>
                </a:solidFill>
                <a:latin typeface="Calibri"/>
                <a:cs typeface="Calibri"/>
              </a:rPr>
              <a:t>wy</a:t>
            </a:r>
            <a:r>
              <a:rPr sz="847" spc="-38" dirty="0">
                <a:solidFill>
                  <a:srgbClr val="262523"/>
                </a:solidFill>
                <a:latin typeface="Calibri"/>
                <a:cs typeface="Calibri"/>
              </a:rPr>
              <a:t>r</a:t>
            </a:r>
            <a:r>
              <a:rPr sz="847" spc="-13" dirty="0">
                <a:solidFill>
                  <a:srgbClr val="262523"/>
                </a:solidFill>
                <a:latin typeface="Calibri"/>
                <a:cs typeface="Calibri"/>
              </a:rPr>
              <a:t>aźne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g</a:t>
            </a:r>
            <a:r>
              <a:rPr sz="847" spc="-38" dirty="0">
                <a:solidFill>
                  <a:srgbClr val="262523"/>
                </a:solidFill>
                <a:latin typeface="Calibri"/>
                <a:cs typeface="Calibri"/>
              </a:rPr>
              <a:t>o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4" dirty="0">
                <a:solidFill>
                  <a:srgbClr val="262523"/>
                </a:solidFill>
                <a:latin typeface="Calibri"/>
                <a:cs typeface="Calibri"/>
              </a:rPr>
              <a:t>s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y</a:t>
            </a:r>
            <a:r>
              <a:rPr sz="847" spc="-13" dirty="0">
                <a:solidFill>
                  <a:srgbClr val="262523"/>
                </a:solidFill>
                <a:latin typeface="Calibri"/>
                <a:cs typeface="Calibri"/>
              </a:rPr>
              <a:t>gnał</a:t>
            </a:r>
            <a:r>
              <a:rPr sz="847" spc="-42" dirty="0">
                <a:solidFill>
                  <a:srgbClr val="262523"/>
                </a:solidFill>
                <a:latin typeface="Calibri"/>
                <a:cs typeface="Calibri"/>
              </a:rPr>
              <a:t>u</a:t>
            </a:r>
            <a:r>
              <a:rPr sz="847" spc="-76" dirty="0">
                <a:solidFill>
                  <a:srgbClr val="262523"/>
                </a:solidFill>
                <a:latin typeface="Calibri"/>
                <a:cs typeface="Calibri"/>
              </a:rPr>
              <a:t>,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3" dirty="0">
                <a:solidFill>
                  <a:srgbClr val="262523"/>
                </a:solidFill>
                <a:latin typeface="Calibri"/>
                <a:cs typeface="Calibri"/>
              </a:rPr>
              <a:t>że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42" dirty="0">
                <a:solidFill>
                  <a:srgbClr val="262523"/>
                </a:solidFill>
                <a:latin typeface="Calibri"/>
                <a:cs typeface="Calibri"/>
              </a:rPr>
              <a:t>ot</a:t>
            </a:r>
            <a:r>
              <a:rPr sz="847" spc="-21" dirty="0">
                <a:solidFill>
                  <a:srgbClr val="262523"/>
                </a:solidFill>
                <a:latin typeface="Calibri"/>
                <a:cs typeface="Calibri"/>
              </a:rPr>
              <a:t>r</a:t>
            </a:r>
            <a:r>
              <a:rPr sz="847" spc="-4" dirty="0">
                <a:solidFill>
                  <a:srgbClr val="262523"/>
                </a:solidFill>
                <a:latin typeface="Calibri"/>
                <a:cs typeface="Calibri"/>
              </a:rPr>
              <a:t>zymałeś</a:t>
            </a:r>
            <a:endParaRPr sz="847">
              <a:latin typeface="Calibri"/>
              <a:cs typeface="Calibri"/>
            </a:endParaRPr>
          </a:p>
          <a:p>
            <a:pPr marL="3344177" marR="834833" indent="53253"/>
            <a:r>
              <a:rPr sz="847" dirty="0">
                <a:solidFill>
                  <a:srgbClr val="262523"/>
                </a:solidFill>
                <a:latin typeface="Calibri"/>
                <a:cs typeface="Calibri"/>
              </a:rPr>
              <a:t>z</a:t>
            </a:r>
            <a:r>
              <a:rPr sz="847" spc="-4" dirty="0">
                <a:solidFill>
                  <a:srgbClr val="262523"/>
                </a:solidFill>
                <a:latin typeface="Calibri"/>
                <a:cs typeface="Calibri"/>
              </a:rPr>
              <a:t>g</a:t>
            </a:r>
            <a:r>
              <a:rPr sz="847" spc="-30" dirty="0">
                <a:solidFill>
                  <a:srgbClr val="262523"/>
                </a:solidFill>
                <a:latin typeface="Calibri"/>
                <a:cs typeface="Calibri"/>
              </a:rPr>
              <a:t>odę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na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42" dirty="0">
                <a:solidFill>
                  <a:srgbClr val="262523"/>
                </a:solidFill>
                <a:latin typeface="Calibri"/>
                <a:cs typeface="Calibri"/>
              </a:rPr>
              <a:t>tę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bezpoś</a:t>
            </a:r>
            <a:r>
              <a:rPr sz="847" spc="-21" dirty="0">
                <a:solidFill>
                  <a:srgbClr val="262523"/>
                </a:solidFill>
                <a:latin typeface="Calibri"/>
                <a:cs typeface="Calibri"/>
              </a:rPr>
              <a:t>r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ednioś</a:t>
            </a:r>
            <a:r>
              <a:rPr sz="847" spc="-34" dirty="0">
                <a:solidFill>
                  <a:srgbClr val="262523"/>
                </a:solidFill>
                <a:latin typeface="Calibri"/>
                <a:cs typeface="Calibri"/>
              </a:rPr>
              <a:t>ć</a:t>
            </a:r>
            <a:r>
              <a:rPr sz="847" spc="-80" dirty="0">
                <a:solidFill>
                  <a:srgbClr val="262523"/>
                </a:solidFill>
                <a:latin typeface="Calibri"/>
                <a:cs typeface="Calibri"/>
              </a:rPr>
              <a:t>.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8" dirty="0">
                <a:solidFill>
                  <a:srgbClr val="262523"/>
                </a:solidFill>
                <a:latin typeface="Calibri"/>
                <a:cs typeface="Calibri"/>
              </a:rPr>
              <a:t>Stosuj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42" dirty="0">
                <a:solidFill>
                  <a:srgbClr val="262523"/>
                </a:solidFill>
                <a:latin typeface="Calibri"/>
                <a:cs typeface="Calibri"/>
              </a:rPr>
              <a:t>tę</a:t>
            </a:r>
            <a:r>
              <a:rPr sz="847" spc="-21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8" dirty="0">
                <a:solidFill>
                  <a:srgbClr val="262523"/>
                </a:solidFill>
                <a:latin typeface="Calibri"/>
                <a:cs typeface="Calibri"/>
              </a:rPr>
              <a:t>zasadę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21" dirty="0">
                <a:solidFill>
                  <a:srgbClr val="262523"/>
                </a:solidFill>
                <a:latin typeface="Calibri"/>
                <a:cs typeface="Calibri"/>
              </a:rPr>
              <a:t>n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a</a:t>
            </a:r>
            <a:r>
              <a:rPr sz="847" spc="-80" dirty="0">
                <a:solidFill>
                  <a:srgbClr val="262523"/>
                </a:solidFill>
                <a:latin typeface="Calibri"/>
                <a:cs typeface="Calibri"/>
              </a:rPr>
              <a:t>w</a:t>
            </a:r>
            <a:r>
              <a:rPr sz="847" spc="-42" dirty="0">
                <a:solidFill>
                  <a:srgbClr val="262523"/>
                </a:solidFill>
                <a:latin typeface="Calibri"/>
                <a:cs typeface="Calibri"/>
              </a:rPr>
              <a:t>et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jeśli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30" dirty="0">
                <a:solidFill>
                  <a:srgbClr val="262523"/>
                </a:solidFill>
                <a:latin typeface="Calibri"/>
                <a:cs typeface="Calibri"/>
              </a:rPr>
              <a:t>osoba,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4" dirty="0">
                <a:solidFill>
                  <a:srgbClr val="262523"/>
                </a:solidFill>
                <a:latin typeface="Calibri"/>
                <a:cs typeface="Calibri"/>
              </a:rPr>
              <a:t>z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34" dirty="0">
                <a:solidFill>
                  <a:srgbClr val="262523"/>
                </a:solidFill>
                <a:latin typeface="Calibri"/>
                <a:cs typeface="Calibri"/>
              </a:rPr>
              <a:t>któ</a:t>
            </a:r>
            <a:r>
              <a:rPr sz="847" spc="-38" dirty="0">
                <a:solidFill>
                  <a:srgbClr val="262523"/>
                </a:solidFill>
                <a:latin typeface="Calibri"/>
                <a:cs typeface="Calibri"/>
              </a:rPr>
              <a:t>r</a:t>
            </a:r>
            <a:r>
              <a:rPr sz="847" spc="-13" dirty="0">
                <a:solidFill>
                  <a:srgbClr val="262523"/>
                </a:solidFill>
                <a:latin typeface="Calibri"/>
                <a:cs typeface="Calibri"/>
              </a:rPr>
              <a:t>ą</a:t>
            </a:r>
            <a:r>
              <a:rPr sz="847" spc="-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42" dirty="0">
                <a:solidFill>
                  <a:srgbClr val="262523"/>
                </a:solidFill>
                <a:latin typeface="Calibri"/>
                <a:cs typeface="Calibri"/>
              </a:rPr>
              <a:t>r</a:t>
            </a:r>
            <a:r>
              <a:rPr sz="847" spc="-13" dirty="0">
                <a:solidFill>
                  <a:srgbClr val="262523"/>
                </a:solidFill>
                <a:latin typeface="Calibri"/>
                <a:cs typeface="Calibri"/>
              </a:rPr>
              <a:t>ozm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awiasz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21" dirty="0">
                <a:solidFill>
                  <a:srgbClr val="262523"/>
                </a:solidFill>
                <a:latin typeface="Calibri"/>
                <a:cs typeface="Calibri"/>
              </a:rPr>
              <a:t>m</a:t>
            </a:r>
            <a:r>
              <a:rPr sz="847" spc="-34" dirty="0">
                <a:solidFill>
                  <a:srgbClr val="262523"/>
                </a:solidFill>
                <a:latin typeface="Calibri"/>
                <a:cs typeface="Calibri"/>
              </a:rPr>
              <a:t>ó</a:t>
            </a:r>
            <a:r>
              <a:rPr sz="847" spc="-51" dirty="0">
                <a:solidFill>
                  <a:srgbClr val="262523"/>
                </a:solidFill>
                <a:latin typeface="Calibri"/>
                <a:cs typeface="Calibri"/>
              </a:rPr>
              <a:t>wi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30" dirty="0">
                <a:solidFill>
                  <a:srgbClr val="262523"/>
                </a:solidFill>
                <a:latin typeface="Calibri"/>
                <a:cs typeface="Calibri"/>
              </a:rPr>
              <a:t>do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3" dirty="0">
                <a:solidFill>
                  <a:srgbClr val="262523"/>
                </a:solidFill>
                <a:latin typeface="Calibri"/>
                <a:cs typeface="Calibri"/>
              </a:rPr>
              <a:t>Ciebie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na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21" dirty="0">
                <a:solidFill>
                  <a:srgbClr val="262523"/>
                </a:solidFill>
                <a:latin typeface="Calibri"/>
                <a:cs typeface="Calibri"/>
              </a:rPr>
              <a:t>„</a:t>
            </a:r>
            <a:r>
              <a:rPr sz="847" spc="-102" dirty="0">
                <a:solidFill>
                  <a:srgbClr val="262523"/>
                </a:solidFill>
                <a:latin typeface="Calibri"/>
                <a:cs typeface="Calibri"/>
              </a:rPr>
              <a:t>T</a:t>
            </a:r>
            <a:r>
              <a:rPr sz="847" spc="-68" dirty="0">
                <a:solidFill>
                  <a:srgbClr val="262523"/>
                </a:solidFill>
                <a:latin typeface="Calibri"/>
                <a:cs typeface="Calibri"/>
              </a:rPr>
              <a:t>y”,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38" dirty="0">
                <a:solidFill>
                  <a:srgbClr val="262523"/>
                </a:solidFill>
                <a:latin typeface="Calibri"/>
                <a:cs typeface="Calibri"/>
              </a:rPr>
              <a:t>b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y</a:t>
            </a:r>
            <a:r>
              <a:rPr sz="847" spc="13" dirty="0">
                <a:solidFill>
                  <a:srgbClr val="262523"/>
                </a:solidFill>
                <a:latin typeface="Calibri"/>
                <a:cs typeface="Calibri"/>
              </a:rPr>
              <a:t>ć</a:t>
            </a:r>
            <a:r>
              <a:rPr sz="847" spc="4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może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30" dirty="0">
                <a:solidFill>
                  <a:srgbClr val="262523"/>
                </a:solidFill>
                <a:latin typeface="Calibri"/>
                <a:cs typeface="Calibri"/>
              </a:rPr>
              <a:t>nie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38" dirty="0">
                <a:solidFill>
                  <a:srgbClr val="262523"/>
                </a:solidFill>
                <a:latin typeface="Calibri"/>
                <a:cs typeface="Calibri"/>
              </a:rPr>
              <a:t>potr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af</a:t>
            </a:r>
            <a:r>
              <a:rPr sz="847" spc="-34" dirty="0">
                <a:solidFill>
                  <a:srgbClr val="262523"/>
                </a:solidFill>
                <a:latin typeface="Calibri"/>
                <a:cs typeface="Calibri"/>
              </a:rPr>
              <a:t>i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ona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17" dirty="0">
                <a:solidFill>
                  <a:srgbClr val="262523"/>
                </a:solidFill>
                <a:latin typeface="Calibri"/>
                <a:cs typeface="Calibri"/>
              </a:rPr>
              <a:t>inaczej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47" dirty="0">
                <a:solidFill>
                  <a:srgbClr val="262523"/>
                </a:solidFill>
                <a:latin typeface="Calibri"/>
                <a:cs typeface="Calibri"/>
              </a:rPr>
              <a:t>wy</a:t>
            </a:r>
            <a:r>
              <a:rPr sz="847" spc="-38" dirty="0">
                <a:solidFill>
                  <a:srgbClr val="262523"/>
                </a:solidFill>
                <a:latin typeface="Calibri"/>
                <a:cs typeface="Calibri"/>
              </a:rPr>
              <a:t>r</a:t>
            </a:r>
            <a:r>
              <a:rPr sz="847" spc="-8" dirty="0">
                <a:solidFill>
                  <a:srgbClr val="262523"/>
                </a:solidFill>
                <a:latin typeface="Calibri"/>
                <a:cs typeface="Calibri"/>
              </a:rPr>
              <a:t>azić</a:t>
            </a:r>
            <a:endParaRPr sz="847">
              <a:latin typeface="Calibri"/>
              <a:cs typeface="Calibri"/>
            </a:endParaRPr>
          </a:p>
          <a:p>
            <a:pPr marL="3421636"/>
            <a:r>
              <a:rPr sz="847" spc="21" dirty="0">
                <a:solidFill>
                  <a:srgbClr val="262523"/>
                </a:solidFill>
                <a:latin typeface="Calibri"/>
                <a:cs typeface="Calibri"/>
              </a:rPr>
              <a:t>s</a:t>
            </a:r>
            <a:r>
              <a:rPr sz="847" spc="-80" dirty="0">
                <a:solidFill>
                  <a:srgbClr val="262523"/>
                </a:solidFill>
                <a:latin typeface="Calibri"/>
                <a:cs typeface="Calibri"/>
              </a:rPr>
              <a:t>w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oje</a:t>
            </a:r>
            <a:r>
              <a:rPr sz="847" spc="-34" dirty="0">
                <a:solidFill>
                  <a:srgbClr val="262523"/>
                </a:solidFill>
                <a:latin typeface="Calibri"/>
                <a:cs typeface="Calibri"/>
              </a:rPr>
              <a:t>g</a:t>
            </a:r>
            <a:r>
              <a:rPr sz="847" spc="-38" dirty="0">
                <a:solidFill>
                  <a:srgbClr val="262523"/>
                </a:solidFill>
                <a:latin typeface="Calibri"/>
                <a:cs typeface="Calibri"/>
              </a:rPr>
              <a:t>o</a:t>
            </a:r>
            <a:r>
              <a:rPr sz="847" spc="8" dirty="0">
                <a:solidFill>
                  <a:srgbClr val="262523"/>
                </a:solidFill>
                <a:latin typeface="Calibri"/>
                <a:cs typeface="Calibri"/>
              </a:rPr>
              <a:t> </a:t>
            </a:r>
            <a:r>
              <a:rPr sz="847" spc="-25" dirty="0">
                <a:solidFill>
                  <a:srgbClr val="262523"/>
                </a:solidFill>
                <a:latin typeface="Calibri"/>
                <a:cs typeface="Calibri"/>
              </a:rPr>
              <a:t>zdania.</a:t>
            </a:r>
            <a:endParaRPr sz="847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4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4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47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678">
              <a:latin typeface="Times New Roman"/>
              <a:cs typeface="Times New Roman"/>
            </a:endParaRPr>
          </a:p>
          <a:p>
            <a:pPr marL="274333" marR="267341">
              <a:lnSpc>
                <a:spcPct val="101800"/>
              </a:lnSpc>
              <a:tabLst>
                <a:tab pos="2104298" algn="l"/>
                <a:tab pos="3933725" algn="l"/>
              </a:tabLst>
            </a:pP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W </a:t>
            </a:r>
            <a:r>
              <a:rPr sz="762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ontaktach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4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762" spc="47" dirty="0">
                <a:solidFill>
                  <a:srgbClr val="231F20"/>
                </a:solidFill>
                <a:latin typeface="Calibri"/>
                <a:cs typeface="Calibri"/>
              </a:rPr>
              <a:t>ymi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osobami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62" spc="5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762" spc="42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762" spc="-6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762" spc="-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niektórymi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762" spc="-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odzajami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762" spc="-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niepełno</a:t>
            </a:r>
            <a:r>
              <a:rPr sz="762" spc="5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często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może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tyl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potę</a:t>
            </a:r>
            <a:r>
              <a:rPr sz="762" spc="-17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762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ać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poczucie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leży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sz="762" spc="-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uży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ać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sz="762" spc="-6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4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orm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 </a:t>
            </a:r>
            <a:r>
              <a:rPr sz="762" spc="-6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grzeczności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ch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sp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wności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mo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ą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sp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wiać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ażenie,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niepełn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artości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ości</a:t>
            </a:r>
            <a:r>
              <a:rPr sz="762" spc="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4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762" spc="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niesamodzie</a:t>
            </a:r>
            <a:r>
              <a:rPr sz="762" spc="-17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762" spc="5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endParaRPr sz="762">
              <a:latin typeface="Calibri"/>
              <a:cs typeface="Calibri"/>
            </a:endParaRPr>
          </a:p>
          <a:p>
            <a:pPr marL="274333" marR="1677199">
              <a:lnSpc>
                <a:spcPct val="101800"/>
              </a:lnSpc>
              <a:tabLst>
                <a:tab pos="2104298" algn="l"/>
                <a:tab pos="3933725" algn="l"/>
              </a:tabLst>
            </a:pP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sz="762" spc="-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3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stwie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dzenie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7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ydaje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się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oczywiste.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że</a:t>
            </a:r>
            <a:r>
              <a:rPr sz="762" spc="6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należy</a:t>
            </a:r>
            <a:r>
              <a:rPr sz="762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zw</a:t>
            </a:r>
            <a:r>
              <a:rPr sz="762" spc="-4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acać</a:t>
            </a:r>
            <a:r>
              <a:rPr sz="762" spc="6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się</a:t>
            </a:r>
            <a:r>
              <a:rPr sz="762" spc="6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762" spc="6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nich</a:t>
            </a:r>
            <a:r>
              <a:rPr sz="762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sposób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ności.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Czasem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jednak,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-2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mając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dob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re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7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762" spc="5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bezpoś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edni,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762" spc="-25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w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ytuacjach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ofi</a:t>
            </a:r>
            <a:r>
              <a:rPr sz="762" spc="-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762" spc="5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endParaRPr sz="762">
              <a:latin typeface="Calibri"/>
              <a:cs typeface="Calibri"/>
            </a:endParaRPr>
          </a:p>
          <a:p>
            <a:pPr marL="274333">
              <a:spcBef>
                <a:spcPts val="17"/>
              </a:spcBef>
              <a:tabLst>
                <a:tab pos="2104298" algn="l"/>
              </a:tabLst>
            </a:pPr>
            <a:r>
              <a:rPr sz="762" spc="-4" dirty="0">
                <a:solidFill>
                  <a:srgbClr val="231F20"/>
                </a:solidFill>
                <a:latin typeface="Calibri"/>
                <a:cs typeface="Calibri"/>
              </a:rPr>
              <a:t>tencje, </a:t>
            </a:r>
            <a:r>
              <a:rPr sz="762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ezygnujem</a:t>
            </a:r>
            <a:r>
              <a:rPr sz="762" spc="42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ich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34" dirty="0">
                <a:solidFill>
                  <a:srgbClr val="231F20"/>
                </a:solidFill>
                <a:latin typeface="Calibri"/>
                <a:cs typeface="Calibri"/>
              </a:rPr>
              <a:t>uż</a:t>
            </a:r>
            <a:r>
              <a:rPr sz="762" spc="21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cia.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17" dirty="0">
                <a:solidFill>
                  <a:srgbClr val="231F20"/>
                </a:solidFill>
                <a:latin typeface="Calibri"/>
                <a:cs typeface="Calibri"/>
              </a:rPr>
              <a:t>Oso</a:t>
            </a:r>
            <a:r>
              <a:rPr sz="762" spc="5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jal</a:t>
            </a:r>
            <a:r>
              <a:rPr sz="762" spc="8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762" spc="3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ch.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762" spc="-13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błąd. </a:t>
            </a:r>
            <a:r>
              <a:rPr sz="762" spc="4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-4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762" spc="25" dirty="0">
                <a:solidFill>
                  <a:srgbClr val="231F20"/>
                </a:solidFill>
                <a:latin typeface="Calibri"/>
                <a:cs typeface="Calibri"/>
              </a:rPr>
              <a:t>aka</a:t>
            </a:r>
            <a:r>
              <a:rPr sz="7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62" spc="4" dirty="0">
                <a:solidFill>
                  <a:srgbClr val="231F20"/>
                </a:solidFill>
                <a:latin typeface="Calibri"/>
                <a:cs typeface="Calibri"/>
              </a:rPr>
              <a:t>bezpoś</a:t>
            </a:r>
            <a:r>
              <a:rPr sz="762" spc="-8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762" spc="13" dirty="0">
                <a:solidFill>
                  <a:srgbClr val="231F20"/>
                </a:solidFill>
                <a:latin typeface="Calibri"/>
                <a:cs typeface="Calibri"/>
              </a:rPr>
              <a:t>edniość</a:t>
            </a:r>
            <a:endParaRPr sz="762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68454" y="6148040"/>
            <a:ext cx="1481999" cy="207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8" name="object 18"/>
          <p:cNvSpPr/>
          <p:nvPr/>
        </p:nvSpPr>
        <p:spPr>
          <a:xfrm>
            <a:off x="2390504" y="1"/>
            <a:ext cx="7131808" cy="6914478"/>
          </a:xfrm>
          <a:custGeom>
            <a:avLst/>
            <a:gdLst/>
            <a:ahLst/>
            <a:cxnLst/>
            <a:rect l="l" t="t" r="r" b="b"/>
            <a:pathLst>
              <a:path w="6912609" h="6911975">
                <a:moveTo>
                  <a:pt x="0" y="6911979"/>
                </a:moveTo>
                <a:lnTo>
                  <a:pt x="6912010" y="6911979"/>
                </a:lnTo>
                <a:lnTo>
                  <a:pt x="6912010" y="0"/>
                </a:lnTo>
                <a:lnTo>
                  <a:pt x="0" y="0"/>
                </a:lnTo>
                <a:lnTo>
                  <a:pt x="0" y="6911979"/>
                </a:lnTo>
                <a:close/>
              </a:path>
            </a:pathLst>
          </a:custGeom>
          <a:solidFill>
            <a:srgbClr val="6493B2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9" name="object 19"/>
          <p:cNvSpPr txBox="1"/>
          <p:nvPr/>
        </p:nvSpPr>
        <p:spPr>
          <a:xfrm>
            <a:off x="4891812" y="3450471"/>
            <a:ext cx="1693791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701" indent="536833">
              <a:lnSpc>
                <a:spcPts val="2905"/>
              </a:lnSpc>
            </a:pPr>
            <a:r>
              <a:rPr sz="2795" spc="-9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95" spc="-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95" spc="3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95" spc="-2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95" spc="-178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95" spc="-127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endParaRPr sz="2795" dirty="0">
              <a:latin typeface="Calibri"/>
              <a:cs typeface="Calibri"/>
            </a:endParaRPr>
          </a:p>
          <a:p>
            <a:pPr algn="ctr">
              <a:lnSpc>
                <a:spcPts val="2457"/>
              </a:lnSpc>
            </a:pPr>
            <a:r>
              <a:rPr sz="2795" spc="2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95" spc="-13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95" spc="-97" dirty="0">
                <a:solidFill>
                  <a:srgbClr val="FFFFFF"/>
                </a:solidFill>
                <a:latin typeface="Calibri"/>
                <a:cs typeface="Calibri"/>
              </a:rPr>
              <a:t>ę</a:t>
            </a:r>
            <a:r>
              <a:rPr sz="2795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95" spc="-7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95" spc="-13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95" spc="-254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795" spc="-140" dirty="0">
                <a:solidFill>
                  <a:srgbClr val="FFFFFF"/>
                </a:solidFill>
                <a:latin typeface="Calibri"/>
                <a:cs typeface="Calibri"/>
              </a:rPr>
              <a:t>nie</a:t>
            </a:r>
            <a:endParaRPr sz="2795" dirty="0">
              <a:latin typeface="Calibri"/>
              <a:cs typeface="Calibri"/>
            </a:endParaRPr>
          </a:p>
          <a:p>
            <a:pPr algn="ctr">
              <a:lnSpc>
                <a:spcPts val="2457"/>
              </a:lnSpc>
            </a:pPr>
            <a:r>
              <a:rPr sz="2795" spc="-2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795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95" spc="-17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95" spc="-18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95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95" spc="-9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95" spc="-9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95" spc="-254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795" spc="-14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95" spc="-208" dirty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2795" dirty="0">
              <a:latin typeface="Calibri"/>
              <a:cs typeface="Calibri"/>
            </a:endParaRPr>
          </a:p>
          <a:p>
            <a:pPr marR="26895" algn="ctr">
              <a:lnSpc>
                <a:spcPts val="2905"/>
              </a:lnSpc>
            </a:pPr>
            <a:r>
              <a:rPr sz="2795" b="1" spc="47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795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795" b="1" spc="-55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795" b="1" spc="-51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795" b="1" spc="-76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795" b="1" spc="-22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795" b="1" spc="208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2795" b="1" spc="-72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795" b="1" spc="-47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795" b="1" spc="-34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795" b="1" spc="-38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795" b="1" spc="38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2795" dirty="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95834" y="4745440"/>
            <a:ext cx="1344168" cy="313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8" marR="4303" indent="717570"/>
            <a:r>
              <a:rPr sz="1017" b="1" spc="-17" dirty="0">
                <a:solidFill>
                  <a:srgbClr val="FFFFFF"/>
                </a:solidFill>
                <a:latin typeface="Arial Narrow"/>
                <a:cs typeface="Arial Narrow"/>
              </a:rPr>
              <a:t>wo</a:t>
            </a:r>
            <a:r>
              <a:rPr sz="1017" b="1" spc="-4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1017" b="1" spc="13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017" b="1" spc="-13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017" b="1" spc="-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017" b="1" spc="-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017" b="1" spc="-2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017" b="1" spc="-13" dirty="0">
                <a:solidFill>
                  <a:srgbClr val="FFFFFF"/>
                </a:solidFill>
                <a:latin typeface="Arial Narrow"/>
                <a:cs typeface="Arial Narrow"/>
              </a:rPr>
              <a:t>ó</a:t>
            </a:r>
            <a:r>
              <a:rPr sz="1017" b="1" dirty="0">
                <a:solidFill>
                  <a:srgbClr val="FFFFFF"/>
                </a:solidFill>
                <a:latin typeface="Arial Narrow"/>
                <a:cs typeface="Arial Narrow"/>
              </a:rPr>
              <a:t>b </a:t>
            </a:r>
            <a:r>
              <a:rPr sz="1017" b="1" spc="-4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1017" b="1" spc="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017" b="1" spc="-13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017" b="1" spc="-21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017" b="1" spc="13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017" b="1" spc="8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017" b="1" spc="38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1017" b="1" spc="34" dirty="0">
                <a:solidFill>
                  <a:srgbClr val="FFFFFF"/>
                </a:solidFill>
                <a:latin typeface="Arial Narrow"/>
                <a:cs typeface="Arial Narrow"/>
              </a:rPr>
              <a:t>ł</a:t>
            </a:r>
            <a:r>
              <a:rPr sz="1017" b="1" spc="-8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1017" b="1" spc="-13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017" b="1" spc="-38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017" b="1" spc="4" dirty="0">
                <a:solidFill>
                  <a:srgbClr val="FFFFFF"/>
                </a:solidFill>
                <a:latin typeface="Arial Narrow"/>
                <a:cs typeface="Arial Narrow"/>
              </a:rPr>
              <a:t>pr</a:t>
            </a:r>
            <a:r>
              <a:rPr sz="1017" b="1" spc="8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017" b="1" spc="-8" dirty="0">
                <a:solidFill>
                  <a:srgbClr val="FFFFFF"/>
                </a:solidFill>
                <a:latin typeface="Arial Narrow"/>
                <a:cs typeface="Arial Narrow"/>
              </a:rPr>
              <a:t>wn</a:t>
            </a:r>
            <a:r>
              <a:rPr sz="1017" b="1" spc="-13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017" b="1" spc="-34" dirty="0">
                <a:solidFill>
                  <a:srgbClr val="FFFFFF"/>
                </a:solidFill>
                <a:latin typeface="Arial Narrow"/>
                <a:cs typeface="Arial Narrow"/>
              </a:rPr>
              <a:t>ś</a:t>
            </a:r>
            <a:r>
              <a:rPr sz="1017" b="1" spc="-21" dirty="0">
                <a:solidFill>
                  <a:srgbClr val="FFFFFF"/>
                </a:solidFill>
                <a:latin typeface="Arial Narrow"/>
                <a:cs typeface="Arial Narrow"/>
              </a:rPr>
              <a:t>ci</a:t>
            </a:r>
            <a:r>
              <a:rPr sz="1017" b="1" spc="13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017" b="1" spc="59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1017" b="1" spc="-21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017" b="1" spc="-8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1017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24889" y="3177913"/>
            <a:ext cx="1544798" cy="1837944"/>
          </a:xfrm>
          <a:custGeom>
            <a:avLst/>
            <a:gdLst/>
            <a:ahLst/>
            <a:cxnLst/>
            <a:rect l="l" t="t" r="r" b="b"/>
            <a:pathLst>
              <a:path w="1823720" h="2169795">
                <a:moveTo>
                  <a:pt x="1732686" y="2107999"/>
                </a:moveTo>
                <a:lnTo>
                  <a:pt x="911626" y="2107999"/>
                </a:lnTo>
                <a:lnTo>
                  <a:pt x="931204" y="2108137"/>
                </a:lnTo>
                <a:lnTo>
                  <a:pt x="950710" y="2108542"/>
                </a:lnTo>
                <a:lnTo>
                  <a:pt x="989513" y="2110094"/>
                </a:lnTo>
                <a:lnTo>
                  <a:pt x="1028046" y="2112540"/>
                </a:lnTo>
                <a:lnTo>
                  <a:pt x="1085361" y="2117634"/>
                </a:lnTo>
                <a:lnTo>
                  <a:pt x="1123262" y="2121811"/>
                </a:lnTo>
                <a:lnTo>
                  <a:pt x="1179676" y="2128961"/>
                </a:lnTo>
                <a:lnTo>
                  <a:pt x="1358434" y="2154762"/>
                </a:lnTo>
                <a:lnTo>
                  <a:pt x="1410379" y="2161435"/>
                </a:lnTo>
                <a:lnTo>
                  <a:pt x="1460189" y="2166469"/>
                </a:lnTo>
                <a:lnTo>
                  <a:pt x="1507495" y="2169270"/>
                </a:lnTo>
                <a:lnTo>
                  <a:pt x="1530095" y="2169648"/>
                </a:lnTo>
                <a:lnTo>
                  <a:pt x="1542848" y="2169515"/>
                </a:lnTo>
                <a:lnTo>
                  <a:pt x="1588661" y="2166497"/>
                </a:lnTo>
                <a:lnTo>
                  <a:pt x="1629702" y="2159426"/>
                </a:lnTo>
                <a:lnTo>
                  <a:pt x="1666259" y="2148205"/>
                </a:lnTo>
                <a:lnTo>
                  <a:pt x="1708522" y="2126617"/>
                </a:lnTo>
                <a:lnTo>
                  <a:pt x="1727068" y="2112919"/>
                </a:lnTo>
                <a:lnTo>
                  <a:pt x="1732686" y="2107999"/>
                </a:lnTo>
                <a:close/>
              </a:path>
              <a:path w="1823720" h="2169795">
                <a:moveTo>
                  <a:pt x="911626" y="0"/>
                </a:moveTo>
                <a:lnTo>
                  <a:pt x="836967" y="3027"/>
                </a:lnTo>
                <a:lnTo>
                  <a:pt x="763950" y="11953"/>
                </a:lnTo>
                <a:lnTo>
                  <a:pt x="692812" y="26540"/>
                </a:lnTo>
                <a:lnTo>
                  <a:pt x="623789" y="46551"/>
                </a:lnTo>
                <a:lnTo>
                  <a:pt x="557118" y="71752"/>
                </a:lnTo>
                <a:lnTo>
                  <a:pt x="493034" y="101904"/>
                </a:lnTo>
                <a:lnTo>
                  <a:pt x="431775" y="136772"/>
                </a:lnTo>
                <a:lnTo>
                  <a:pt x="373577" y="176119"/>
                </a:lnTo>
                <a:lnTo>
                  <a:pt x="318676" y="219709"/>
                </a:lnTo>
                <a:lnTo>
                  <a:pt x="267309" y="267305"/>
                </a:lnTo>
                <a:lnTo>
                  <a:pt x="219712" y="318671"/>
                </a:lnTo>
                <a:lnTo>
                  <a:pt x="176121" y="373571"/>
                </a:lnTo>
                <a:lnTo>
                  <a:pt x="136773" y="431767"/>
                </a:lnTo>
                <a:lnTo>
                  <a:pt x="101905" y="493024"/>
                </a:lnTo>
                <a:lnTo>
                  <a:pt x="71752" y="557105"/>
                </a:lnTo>
                <a:lnTo>
                  <a:pt x="46552" y="623773"/>
                </a:lnTo>
                <a:lnTo>
                  <a:pt x="26540" y="692793"/>
                </a:lnTo>
                <a:lnTo>
                  <a:pt x="11953" y="763928"/>
                </a:lnTo>
                <a:lnTo>
                  <a:pt x="3027" y="836941"/>
                </a:lnTo>
                <a:lnTo>
                  <a:pt x="0" y="911595"/>
                </a:lnTo>
                <a:lnTo>
                  <a:pt x="0" y="1829595"/>
                </a:lnTo>
                <a:lnTo>
                  <a:pt x="2743" y="1896266"/>
                </a:lnTo>
                <a:lnTo>
                  <a:pt x="11099" y="1955270"/>
                </a:lnTo>
                <a:lnTo>
                  <a:pt x="25255" y="2006761"/>
                </a:lnTo>
                <a:lnTo>
                  <a:pt x="45400" y="2050889"/>
                </a:lnTo>
                <a:lnTo>
                  <a:pt x="71722" y="2087807"/>
                </a:lnTo>
                <a:lnTo>
                  <a:pt x="104409" y="2117667"/>
                </a:lnTo>
                <a:lnTo>
                  <a:pt x="143649" y="2140623"/>
                </a:lnTo>
                <a:lnTo>
                  <a:pt x="189630" y="2156825"/>
                </a:lnTo>
                <a:lnTo>
                  <a:pt x="242540" y="2166426"/>
                </a:lnTo>
                <a:lnTo>
                  <a:pt x="302568" y="2169579"/>
                </a:lnTo>
                <a:lnTo>
                  <a:pt x="313936" y="2169324"/>
                </a:lnTo>
                <a:lnTo>
                  <a:pt x="361147" y="2166620"/>
                </a:lnTo>
                <a:lnTo>
                  <a:pt x="410869" y="2161661"/>
                </a:lnTo>
                <a:lnTo>
                  <a:pt x="449588" y="2156818"/>
                </a:lnTo>
                <a:lnTo>
                  <a:pt x="647504" y="2128368"/>
                </a:lnTo>
                <a:lnTo>
                  <a:pt x="701869" y="2121523"/>
                </a:lnTo>
                <a:lnTo>
                  <a:pt x="776491" y="2113989"/>
                </a:lnTo>
                <a:lnTo>
                  <a:pt x="814585" y="2111186"/>
                </a:lnTo>
                <a:lnTo>
                  <a:pt x="853121" y="2109194"/>
                </a:lnTo>
                <a:lnTo>
                  <a:pt x="892041" y="2108137"/>
                </a:lnTo>
                <a:lnTo>
                  <a:pt x="1732686" y="2107999"/>
                </a:lnTo>
                <a:lnTo>
                  <a:pt x="1735732" y="2105331"/>
                </a:lnTo>
                <a:lnTo>
                  <a:pt x="1766123" y="2070311"/>
                </a:lnTo>
                <a:lnTo>
                  <a:pt x="1789920" y="2027370"/>
                </a:lnTo>
                <a:lnTo>
                  <a:pt x="1803535" y="1989763"/>
                </a:lnTo>
                <a:lnTo>
                  <a:pt x="1813556" y="1947414"/>
                </a:lnTo>
                <a:lnTo>
                  <a:pt x="1820013" y="1900223"/>
                </a:lnTo>
                <a:lnTo>
                  <a:pt x="1822936" y="1848089"/>
                </a:lnTo>
                <a:lnTo>
                  <a:pt x="1823130" y="1829595"/>
                </a:lnTo>
                <a:lnTo>
                  <a:pt x="1823130" y="911595"/>
                </a:lnTo>
                <a:lnTo>
                  <a:pt x="1820103" y="836941"/>
                </a:lnTo>
                <a:lnTo>
                  <a:pt x="1811179" y="763928"/>
                </a:lnTo>
                <a:lnTo>
                  <a:pt x="1796594" y="692793"/>
                </a:lnTo>
                <a:lnTo>
                  <a:pt x="1776585" y="623773"/>
                </a:lnTo>
                <a:lnTo>
                  <a:pt x="1751388" y="557105"/>
                </a:lnTo>
                <a:lnTo>
                  <a:pt x="1721240" y="493024"/>
                </a:lnTo>
                <a:lnTo>
                  <a:pt x="1686376" y="431767"/>
                </a:lnTo>
                <a:lnTo>
                  <a:pt x="1647034" y="373571"/>
                </a:lnTo>
                <a:lnTo>
                  <a:pt x="1603449" y="318671"/>
                </a:lnTo>
                <a:lnTo>
                  <a:pt x="1555859" y="267305"/>
                </a:lnTo>
                <a:lnTo>
                  <a:pt x="1504499" y="219709"/>
                </a:lnTo>
                <a:lnTo>
                  <a:pt x="1449605" y="176119"/>
                </a:lnTo>
                <a:lnTo>
                  <a:pt x="1391415" y="136772"/>
                </a:lnTo>
                <a:lnTo>
                  <a:pt x="1330164" y="101904"/>
                </a:lnTo>
                <a:lnTo>
                  <a:pt x="1266089" y="71752"/>
                </a:lnTo>
                <a:lnTo>
                  <a:pt x="1199426" y="46551"/>
                </a:lnTo>
                <a:lnTo>
                  <a:pt x="1130412" y="26540"/>
                </a:lnTo>
                <a:lnTo>
                  <a:pt x="1059283" y="11953"/>
                </a:lnTo>
                <a:lnTo>
                  <a:pt x="986276" y="3027"/>
                </a:lnTo>
                <a:lnTo>
                  <a:pt x="911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3" name="object 23"/>
          <p:cNvSpPr/>
          <p:nvPr/>
        </p:nvSpPr>
        <p:spPr>
          <a:xfrm>
            <a:off x="6890060" y="3145162"/>
            <a:ext cx="1614185" cy="1905717"/>
          </a:xfrm>
          <a:custGeom>
            <a:avLst/>
            <a:gdLst/>
            <a:ahLst/>
            <a:cxnLst/>
            <a:rect l="l" t="t" r="r" b="b"/>
            <a:pathLst>
              <a:path w="1905634" h="2249804">
                <a:moveTo>
                  <a:pt x="952713" y="0"/>
                </a:moveTo>
                <a:lnTo>
                  <a:pt x="874690" y="3047"/>
                </a:lnTo>
                <a:lnTo>
                  <a:pt x="798383" y="12191"/>
                </a:lnTo>
                <a:lnTo>
                  <a:pt x="724040" y="27431"/>
                </a:lnTo>
                <a:lnTo>
                  <a:pt x="651907" y="48767"/>
                </a:lnTo>
                <a:lnTo>
                  <a:pt x="582231" y="73151"/>
                </a:lnTo>
                <a:lnTo>
                  <a:pt x="515259" y="106679"/>
                </a:lnTo>
                <a:lnTo>
                  <a:pt x="451240" y="143255"/>
                </a:lnTo>
                <a:lnTo>
                  <a:pt x="390418" y="182879"/>
                </a:lnTo>
                <a:lnTo>
                  <a:pt x="333043" y="228599"/>
                </a:lnTo>
                <a:lnTo>
                  <a:pt x="279360" y="277367"/>
                </a:lnTo>
                <a:lnTo>
                  <a:pt x="229617" y="332231"/>
                </a:lnTo>
                <a:lnTo>
                  <a:pt x="184062" y="390143"/>
                </a:lnTo>
                <a:lnTo>
                  <a:pt x="142940" y="451103"/>
                </a:lnTo>
                <a:lnTo>
                  <a:pt x="106500" y="515111"/>
                </a:lnTo>
                <a:lnTo>
                  <a:pt x="74987" y="582167"/>
                </a:lnTo>
                <a:lnTo>
                  <a:pt x="48651" y="652271"/>
                </a:lnTo>
                <a:lnTo>
                  <a:pt x="27736" y="722375"/>
                </a:lnTo>
                <a:lnTo>
                  <a:pt x="12492" y="798575"/>
                </a:lnTo>
                <a:lnTo>
                  <a:pt x="3164" y="874775"/>
                </a:lnTo>
                <a:lnTo>
                  <a:pt x="0" y="950975"/>
                </a:lnTo>
                <a:lnTo>
                  <a:pt x="0" y="1868423"/>
                </a:lnTo>
                <a:lnTo>
                  <a:pt x="820" y="1908047"/>
                </a:lnTo>
                <a:lnTo>
                  <a:pt x="7400" y="1975103"/>
                </a:lnTo>
                <a:lnTo>
                  <a:pt x="20596" y="2036063"/>
                </a:lnTo>
                <a:lnTo>
                  <a:pt x="40444" y="2090927"/>
                </a:lnTo>
                <a:lnTo>
                  <a:pt x="66982" y="2136647"/>
                </a:lnTo>
                <a:lnTo>
                  <a:pt x="100248" y="2173223"/>
                </a:lnTo>
                <a:lnTo>
                  <a:pt x="119414" y="2191511"/>
                </a:lnTo>
                <a:lnTo>
                  <a:pt x="162839" y="2215895"/>
                </a:lnTo>
                <a:lnTo>
                  <a:pt x="213084" y="2237231"/>
                </a:lnTo>
                <a:lnTo>
                  <a:pt x="301320" y="2249423"/>
                </a:lnTo>
                <a:lnTo>
                  <a:pt x="393572" y="2249423"/>
                </a:lnTo>
                <a:lnTo>
                  <a:pt x="405896" y="2246375"/>
                </a:lnTo>
                <a:lnTo>
                  <a:pt x="430954" y="2246375"/>
                </a:lnTo>
                <a:lnTo>
                  <a:pt x="443679" y="2243327"/>
                </a:lnTo>
                <a:lnTo>
                  <a:pt x="456529" y="2243327"/>
                </a:lnTo>
                <a:lnTo>
                  <a:pt x="469500" y="2240279"/>
                </a:lnTo>
                <a:lnTo>
                  <a:pt x="482587" y="2240279"/>
                </a:lnTo>
                <a:lnTo>
                  <a:pt x="495786" y="2237231"/>
                </a:lnTo>
                <a:lnTo>
                  <a:pt x="509093" y="2237231"/>
                </a:lnTo>
                <a:lnTo>
                  <a:pt x="536012" y="2231135"/>
                </a:lnTo>
                <a:lnTo>
                  <a:pt x="549614" y="2231135"/>
                </a:lnTo>
                <a:lnTo>
                  <a:pt x="577086" y="2225039"/>
                </a:lnTo>
                <a:lnTo>
                  <a:pt x="607509" y="2221991"/>
                </a:lnTo>
                <a:lnTo>
                  <a:pt x="658430" y="2212847"/>
                </a:lnTo>
                <a:lnTo>
                  <a:pt x="675787" y="2212847"/>
                </a:lnTo>
                <a:lnTo>
                  <a:pt x="728887" y="2203703"/>
                </a:lnTo>
                <a:lnTo>
                  <a:pt x="746903" y="2203703"/>
                </a:lnTo>
                <a:lnTo>
                  <a:pt x="783358" y="2197607"/>
                </a:lnTo>
                <a:lnTo>
                  <a:pt x="801779" y="2197607"/>
                </a:lnTo>
                <a:lnTo>
                  <a:pt x="820320" y="2194559"/>
                </a:lnTo>
                <a:lnTo>
                  <a:pt x="838970" y="2194559"/>
                </a:lnTo>
                <a:lnTo>
                  <a:pt x="857722" y="2191511"/>
                </a:lnTo>
                <a:lnTo>
                  <a:pt x="895497" y="2191511"/>
                </a:lnTo>
                <a:lnTo>
                  <a:pt x="914504" y="2188463"/>
                </a:lnTo>
                <a:lnTo>
                  <a:pt x="1787778" y="2188463"/>
                </a:lnTo>
                <a:lnTo>
                  <a:pt x="1791754" y="2185415"/>
                </a:lnTo>
                <a:lnTo>
                  <a:pt x="1803369" y="2176271"/>
                </a:lnTo>
                <a:lnTo>
                  <a:pt x="1810874" y="2170175"/>
                </a:lnTo>
                <a:lnTo>
                  <a:pt x="334182" y="2170175"/>
                </a:lnTo>
                <a:lnTo>
                  <a:pt x="311275" y="2167127"/>
                </a:lnTo>
                <a:lnTo>
                  <a:pt x="289288" y="2167127"/>
                </a:lnTo>
                <a:lnTo>
                  <a:pt x="248185" y="2161031"/>
                </a:lnTo>
                <a:lnTo>
                  <a:pt x="211095" y="2148839"/>
                </a:lnTo>
                <a:lnTo>
                  <a:pt x="163461" y="2121407"/>
                </a:lnTo>
                <a:lnTo>
                  <a:pt x="126092" y="2078735"/>
                </a:lnTo>
                <a:lnTo>
                  <a:pt x="107248" y="2039111"/>
                </a:lnTo>
                <a:lnTo>
                  <a:pt x="93515" y="1993391"/>
                </a:lnTo>
                <a:lnTo>
                  <a:pt x="85114" y="1935479"/>
                </a:lnTo>
                <a:lnTo>
                  <a:pt x="82265" y="1868423"/>
                </a:lnTo>
                <a:lnTo>
                  <a:pt x="82265" y="950975"/>
                </a:lnTo>
                <a:lnTo>
                  <a:pt x="85151" y="880871"/>
                </a:lnTo>
                <a:lnTo>
                  <a:pt x="93659" y="810767"/>
                </a:lnTo>
                <a:lnTo>
                  <a:pt x="107565" y="743711"/>
                </a:lnTo>
                <a:lnTo>
                  <a:pt x="126644" y="676655"/>
                </a:lnTo>
                <a:lnTo>
                  <a:pt x="150674" y="612647"/>
                </a:lnTo>
                <a:lnTo>
                  <a:pt x="179429" y="551687"/>
                </a:lnTo>
                <a:lnTo>
                  <a:pt x="212686" y="493775"/>
                </a:lnTo>
                <a:lnTo>
                  <a:pt x="250221" y="438911"/>
                </a:lnTo>
                <a:lnTo>
                  <a:pt x="291809" y="384047"/>
                </a:lnTo>
                <a:lnTo>
                  <a:pt x="337226" y="335279"/>
                </a:lnTo>
                <a:lnTo>
                  <a:pt x="386249" y="289559"/>
                </a:lnTo>
                <a:lnTo>
                  <a:pt x="438653" y="249935"/>
                </a:lnTo>
                <a:lnTo>
                  <a:pt x="494214" y="210311"/>
                </a:lnTo>
                <a:lnTo>
                  <a:pt x="552707" y="179831"/>
                </a:lnTo>
                <a:lnTo>
                  <a:pt x="613910" y="149351"/>
                </a:lnTo>
                <a:lnTo>
                  <a:pt x="677597" y="124967"/>
                </a:lnTo>
                <a:lnTo>
                  <a:pt x="743546" y="106679"/>
                </a:lnTo>
                <a:lnTo>
                  <a:pt x="811530" y="91439"/>
                </a:lnTo>
                <a:lnTo>
                  <a:pt x="881327" y="85343"/>
                </a:lnTo>
                <a:lnTo>
                  <a:pt x="952713" y="82295"/>
                </a:lnTo>
                <a:lnTo>
                  <a:pt x="1341436" y="82295"/>
                </a:lnTo>
                <a:lnTo>
                  <a:pt x="1323172" y="73151"/>
                </a:lnTo>
                <a:lnTo>
                  <a:pt x="1253501" y="48767"/>
                </a:lnTo>
                <a:lnTo>
                  <a:pt x="1181372" y="27431"/>
                </a:lnTo>
                <a:lnTo>
                  <a:pt x="1107033" y="12191"/>
                </a:lnTo>
                <a:lnTo>
                  <a:pt x="1030731" y="3047"/>
                </a:lnTo>
                <a:lnTo>
                  <a:pt x="952713" y="0"/>
                </a:lnTo>
                <a:close/>
              </a:path>
              <a:path w="1905634" h="2249804">
                <a:moveTo>
                  <a:pt x="1640348" y="2246375"/>
                </a:moveTo>
                <a:lnTo>
                  <a:pt x="1499491" y="2246375"/>
                </a:lnTo>
                <a:lnTo>
                  <a:pt x="1511814" y="2249423"/>
                </a:lnTo>
                <a:lnTo>
                  <a:pt x="1628050" y="2249423"/>
                </a:lnTo>
                <a:lnTo>
                  <a:pt x="1640348" y="2246375"/>
                </a:lnTo>
                <a:close/>
              </a:path>
              <a:path w="1905634" h="2249804">
                <a:moveTo>
                  <a:pt x="1787778" y="2188463"/>
                </a:moveTo>
                <a:lnTo>
                  <a:pt x="990914" y="2188463"/>
                </a:lnTo>
                <a:lnTo>
                  <a:pt x="1009918" y="2191511"/>
                </a:lnTo>
                <a:lnTo>
                  <a:pt x="1047690" y="2191511"/>
                </a:lnTo>
                <a:lnTo>
                  <a:pt x="1066442" y="2194559"/>
                </a:lnTo>
                <a:lnTo>
                  <a:pt x="1085091" y="2194559"/>
                </a:lnTo>
                <a:lnTo>
                  <a:pt x="1103631" y="2197607"/>
                </a:lnTo>
                <a:lnTo>
                  <a:pt x="1122053" y="2197607"/>
                </a:lnTo>
                <a:lnTo>
                  <a:pt x="1158507" y="2203703"/>
                </a:lnTo>
                <a:lnTo>
                  <a:pt x="1176523" y="2203703"/>
                </a:lnTo>
                <a:lnTo>
                  <a:pt x="1229622" y="2212847"/>
                </a:lnTo>
                <a:lnTo>
                  <a:pt x="1246977" y="2212847"/>
                </a:lnTo>
                <a:lnTo>
                  <a:pt x="1297891" y="2221991"/>
                </a:lnTo>
                <a:lnTo>
                  <a:pt x="1328313" y="2225039"/>
                </a:lnTo>
                <a:lnTo>
                  <a:pt x="1355789" y="2231135"/>
                </a:lnTo>
                <a:lnTo>
                  <a:pt x="1369392" y="2231135"/>
                </a:lnTo>
                <a:lnTo>
                  <a:pt x="1396310" y="2237231"/>
                </a:lnTo>
                <a:lnTo>
                  <a:pt x="1409615" y="2237231"/>
                </a:lnTo>
                <a:lnTo>
                  <a:pt x="1422812" y="2240279"/>
                </a:lnTo>
                <a:lnTo>
                  <a:pt x="1435898" y="2240279"/>
                </a:lnTo>
                <a:lnTo>
                  <a:pt x="1448866" y="2243327"/>
                </a:lnTo>
                <a:lnTo>
                  <a:pt x="1461714" y="2243327"/>
                </a:lnTo>
                <a:lnTo>
                  <a:pt x="1474437" y="2246375"/>
                </a:lnTo>
                <a:lnTo>
                  <a:pt x="1652856" y="2246375"/>
                </a:lnTo>
                <a:lnTo>
                  <a:pt x="1704100" y="2234183"/>
                </a:lnTo>
                <a:lnTo>
                  <a:pt x="1716998" y="2228087"/>
                </a:lnTo>
                <a:lnTo>
                  <a:pt x="1729842" y="2225039"/>
                </a:lnTo>
                <a:lnTo>
                  <a:pt x="1755200" y="2212847"/>
                </a:lnTo>
                <a:lnTo>
                  <a:pt x="1767626" y="2203703"/>
                </a:lnTo>
                <a:lnTo>
                  <a:pt x="1779825" y="2194559"/>
                </a:lnTo>
                <a:lnTo>
                  <a:pt x="1787778" y="2188463"/>
                </a:lnTo>
                <a:close/>
              </a:path>
              <a:path w="1905634" h="2249804">
                <a:moveTo>
                  <a:pt x="1547095" y="2167127"/>
                </a:moveTo>
                <a:lnTo>
                  <a:pt x="358305" y="2167127"/>
                </a:lnTo>
                <a:lnTo>
                  <a:pt x="334182" y="2170175"/>
                </a:lnTo>
                <a:lnTo>
                  <a:pt x="1571213" y="2170175"/>
                </a:lnTo>
                <a:lnTo>
                  <a:pt x="1547095" y="2167127"/>
                </a:lnTo>
                <a:close/>
              </a:path>
              <a:path w="1905634" h="2249804">
                <a:moveTo>
                  <a:pt x="1341436" y="82295"/>
                </a:moveTo>
                <a:lnTo>
                  <a:pt x="952713" y="82295"/>
                </a:lnTo>
                <a:lnTo>
                  <a:pt x="1024094" y="85343"/>
                </a:lnTo>
                <a:lnTo>
                  <a:pt x="1093888" y="91439"/>
                </a:lnTo>
                <a:lnTo>
                  <a:pt x="1161870" y="106679"/>
                </a:lnTo>
                <a:lnTo>
                  <a:pt x="1227817" y="124967"/>
                </a:lnTo>
                <a:lnTo>
                  <a:pt x="1291503" y="149351"/>
                </a:lnTo>
                <a:lnTo>
                  <a:pt x="1352705" y="179831"/>
                </a:lnTo>
                <a:lnTo>
                  <a:pt x="1411199" y="210311"/>
                </a:lnTo>
                <a:lnTo>
                  <a:pt x="1466760" y="249935"/>
                </a:lnTo>
                <a:lnTo>
                  <a:pt x="1519164" y="289559"/>
                </a:lnTo>
                <a:lnTo>
                  <a:pt x="1568188" y="335279"/>
                </a:lnTo>
                <a:lnTo>
                  <a:pt x="1613606" y="384047"/>
                </a:lnTo>
                <a:lnTo>
                  <a:pt x="1655196" y="438911"/>
                </a:lnTo>
                <a:lnTo>
                  <a:pt x="1692732" y="493775"/>
                </a:lnTo>
                <a:lnTo>
                  <a:pt x="1725990" y="551687"/>
                </a:lnTo>
                <a:lnTo>
                  <a:pt x="1754747" y="612647"/>
                </a:lnTo>
                <a:lnTo>
                  <a:pt x="1778778" y="676655"/>
                </a:lnTo>
                <a:lnTo>
                  <a:pt x="1797859" y="743711"/>
                </a:lnTo>
                <a:lnTo>
                  <a:pt x="1811766" y="810767"/>
                </a:lnTo>
                <a:lnTo>
                  <a:pt x="1820275" y="880871"/>
                </a:lnTo>
                <a:lnTo>
                  <a:pt x="1823161" y="950975"/>
                </a:lnTo>
                <a:lnTo>
                  <a:pt x="1823161" y="1868423"/>
                </a:lnTo>
                <a:lnTo>
                  <a:pt x="1820311" y="1935479"/>
                </a:lnTo>
                <a:lnTo>
                  <a:pt x="1811910" y="1993391"/>
                </a:lnTo>
                <a:lnTo>
                  <a:pt x="1798177" y="2039111"/>
                </a:lnTo>
                <a:lnTo>
                  <a:pt x="1779332" y="2078735"/>
                </a:lnTo>
                <a:lnTo>
                  <a:pt x="1755594" y="2109215"/>
                </a:lnTo>
                <a:lnTo>
                  <a:pt x="1711295" y="2142743"/>
                </a:lnTo>
                <a:lnTo>
                  <a:pt x="1657225" y="2161031"/>
                </a:lnTo>
                <a:lnTo>
                  <a:pt x="1616115" y="2167127"/>
                </a:lnTo>
                <a:lnTo>
                  <a:pt x="1594125" y="2167127"/>
                </a:lnTo>
                <a:lnTo>
                  <a:pt x="1571213" y="2170175"/>
                </a:lnTo>
                <a:lnTo>
                  <a:pt x="1810874" y="2170175"/>
                </a:lnTo>
                <a:lnTo>
                  <a:pt x="1814626" y="2167127"/>
                </a:lnTo>
                <a:lnTo>
                  <a:pt x="1823549" y="2154935"/>
                </a:lnTo>
                <a:lnTo>
                  <a:pt x="1832002" y="2145791"/>
                </a:lnTo>
                <a:lnTo>
                  <a:pt x="1854560" y="2112263"/>
                </a:lnTo>
                <a:lnTo>
                  <a:pt x="1872941" y="2072639"/>
                </a:lnTo>
                <a:lnTo>
                  <a:pt x="1878145" y="2060447"/>
                </a:lnTo>
                <a:lnTo>
                  <a:pt x="1891008" y="2014727"/>
                </a:lnTo>
                <a:lnTo>
                  <a:pt x="1897304" y="1981199"/>
                </a:lnTo>
                <a:lnTo>
                  <a:pt x="1899773" y="1965959"/>
                </a:lnTo>
                <a:lnTo>
                  <a:pt x="1904473" y="1908047"/>
                </a:lnTo>
                <a:lnTo>
                  <a:pt x="1905365" y="1868423"/>
                </a:lnTo>
                <a:lnTo>
                  <a:pt x="1905365" y="950975"/>
                </a:lnTo>
                <a:lnTo>
                  <a:pt x="1902201" y="874775"/>
                </a:lnTo>
                <a:lnTo>
                  <a:pt x="1892874" y="798575"/>
                </a:lnTo>
                <a:lnTo>
                  <a:pt x="1877630" y="722375"/>
                </a:lnTo>
                <a:lnTo>
                  <a:pt x="1856717" y="652271"/>
                </a:lnTo>
                <a:lnTo>
                  <a:pt x="1830383" y="582167"/>
                </a:lnTo>
                <a:lnTo>
                  <a:pt x="1798873" y="515111"/>
                </a:lnTo>
                <a:lnTo>
                  <a:pt x="1762435" y="451103"/>
                </a:lnTo>
                <a:lnTo>
                  <a:pt x="1721316" y="390143"/>
                </a:lnTo>
                <a:lnTo>
                  <a:pt x="1675763" y="332231"/>
                </a:lnTo>
                <a:lnTo>
                  <a:pt x="1626024" y="277367"/>
                </a:lnTo>
                <a:lnTo>
                  <a:pt x="1572345" y="228599"/>
                </a:lnTo>
                <a:lnTo>
                  <a:pt x="1514973" y="182879"/>
                </a:lnTo>
                <a:lnTo>
                  <a:pt x="1454155" y="143255"/>
                </a:lnTo>
                <a:lnTo>
                  <a:pt x="1390140" y="106679"/>
                </a:lnTo>
                <a:lnTo>
                  <a:pt x="1341436" y="82295"/>
                </a:lnTo>
                <a:close/>
              </a:path>
              <a:path w="1905634" h="2249804">
                <a:moveTo>
                  <a:pt x="1094777" y="2112263"/>
                </a:moveTo>
                <a:lnTo>
                  <a:pt x="810648" y="2112263"/>
                </a:lnTo>
                <a:lnTo>
                  <a:pt x="776210" y="2115311"/>
                </a:lnTo>
                <a:lnTo>
                  <a:pt x="742260" y="2121407"/>
                </a:lnTo>
                <a:lnTo>
                  <a:pt x="675939" y="2127503"/>
                </a:lnTo>
                <a:lnTo>
                  <a:pt x="643624" y="2133599"/>
                </a:lnTo>
                <a:lnTo>
                  <a:pt x="611912" y="2136647"/>
                </a:lnTo>
                <a:lnTo>
                  <a:pt x="550408" y="2145791"/>
                </a:lnTo>
                <a:lnTo>
                  <a:pt x="520674" y="2151887"/>
                </a:lnTo>
                <a:lnTo>
                  <a:pt x="383314" y="2167127"/>
                </a:lnTo>
                <a:lnTo>
                  <a:pt x="1522089" y="2167127"/>
                </a:lnTo>
                <a:lnTo>
                  <a:pt x="1384744" y="2151887"/>
                </a:lnTo>
                <a:lnTo>
                  <a:pt x="1355011" y="2145791"/>
                </a:lnTo>
                <a:lnTo>
                  <a:pt x="1293510" y="2136647"/>
                </a:lnTo>
                <a:lnTo>
                  <a:pt x="1261799" y="2133599"/>
                </a:lnTo>
                <a:lnTo>
                  <a:pt x="1229485" y="2127503"/>
                </a:lnTo>
                <a:lnTo>
                  <a:pt x="1163165" y="2121407"/>
                </a:lnTo>
                <a:lnTo>
                  <a:pt x="1129215" y="2115311"/>
                </a:lnTo>
                <a:lnTo>
                  <a:pt x="1094777" y="2112263"/>
                </a:lnTo>
                <a:close/>
              </a:path>
              <a:path w="1905634" h="2249804">
                <a:moveTo>
                  <a:pt x="988819" y="2106167"/>
                </a:moveTo>
                <a:lnTo>
                  <a:pt x="916607" y="2106167"/>
                </a:lnTo>
                <a:lnTo>
                  <a:pt x="845546" y="2112263"/>
                </a:lnTo>
                <a:lnTo>
                  <a:pt x="1059879" y="2112263"/>
                </a:lnTo>
                <a:lnTo>
                  <a:pt x="988819" y="2106167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4" name="object 24"/>
          <p:cNvSpPr/>
          <p:nvPr/>
        </p:nvSpPr>
        <p:spPr>
          <a:xfrm>
            <a:off x="7089998" y="2451591"/>
            <a:ext cx="397495" cy="1110189"/>
          </a:xfrm>
          <a:custGeom>
            <a:avLst/>
            <a:gdLst/>
            <a:ahLst/>
            <a:cxnLst/>
            <a:rect l="l" t="t" r="r" b="b"/>
            <a:pathLst>
              <a:path w="469264" h="1310639">
                <a:moveTo>
                  <a:pt x="234421" y="0"/>
                </a:moveTo>
                <a:lnTo>
                  <a:pt x="178153" y="6824"/>
                </a:lnTo>
                <a:lnTo>
                  <a:pt x="126780" y="26203"/>
                </a:lnTo>
                <a:lnTo>
                  <a:pt x="81944" y="56494"/>
                </a:lnTo>
                <a:lnTo>
                  <a:pt x="45287" y="96055"/>
                </a:lnTo>
                <a:lnTo>
                  <a:pt x="18450" y="143246"/>
                </a:lnTo>
                <a:lnTo>
                  <a:pt x="3073" y="196424"/>
                </a:lnTo>
                <a:lnTo>
                  <a:pt x="0" y="234391"/>
                </a:lnTo>
                <a:lnTo>
                  <a:pt x="0" y="1076309"/>
                </a:lnTo>
                <a:lnTo>
                  <a:pt x="6824" y="1132552"/>
                </a:lnTo>
                <a:lnTo>
                  <a:pt x="26203" y="1183904"/>
                </a:lnTo>
                <a:lnTo>
                  <a:pt x="56496" y="1228722"/>
                </a:lnTo>
                <a:lnTo>
                  <a:pt x="96062" y="1265366"/>
                </a:lnTo>
                <a:lnTo>
                  <a:pt x="143259" y="1292195"/>
                </a:lnTo>
                <a:lnTo>
                  <a:pt x="196446" y="1307567"/>
                </a:lnTo>
                <a:lnTo>
                  <a:pt x="234421" y="1310639"/>
                </a:lnTo>
                <a:lnTo>
                  <a:pt x="253606" y="1309861"/>
                </a:lnTo>
                <a:lnTo>
                  <a:pt x="308385" y="1298673"/>
                </a:lnTo>
                <a:lnTo>
                  <a:pt x="357723" y="1275481"/>
                </a:lnTo>
                <a:lnTo>
                  <a:pt x="399981" y="1241926"/>
                </a:lnTo>
                <a:lnTo>
                  <a:pt x="433520" y="1199650"/>
                </a:lnTo>
                <a:lnTo>
                  <a:pt x="456700" y="1150294"/>
                </a:lnTo>
                <a:lnTo>
                  <a:pt x="467882" y="1095499"/>
                </a:lnTo>
                <a:lnTo>
                  <a:pt x="468660" y="1076309"/>
                </a:lnTo>
                <a:lnTo>
                  <a:pt x="468660" y="234391"/>
                </a:lnTo>
                <a:lnTo>
                  <a:pt x="461841" y="178134"/>
                </a:lnTo>
                <a:lnTo>
                  <a:pt x="442478" y="126769"/>
                </a:lnTo>
                <a:lnTo>
                  <a:pt x="412210" y="81939"/>
                </a:lnTo>
                <a:lnTo>
                  <a:pt x="372677" y="45285"/>
                </a:lnTo>
                <a:lnTo>
                  <a:pt x="325516" y="18449"/>
                </a:lnTo>
                <a:lnTo>
                  <a:pt x="272369" y="3073"/>
                </a:lnTo>
                <a:lnTo>
                  <a:pt x="234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5" name="object 25"/>
          <p:cNvSpPr/>
          <p:nvPr/>
        </p:nvSpPr>
        <p:spPr>
          <a:xfrm>
            <a:off x="7055169" y="2416761"/>
            <a:ext cx="466882" cy="1180114"/>
          </a:xfrm>
          <a:custGeom>
            <a:avLst/>
            <a:gdLst/>
            <a:ahLst/>
            <a:cxnLst/>
            <a:rect l="l" t="t" r="r" b="b"/>
            <a:pathLst>
              <a:path w="551179" h="1393189">
                <a:moveTo>
                  <a:pt x="275539" y="0"/>
                </a:moveTo>
                <a:lnTo>
                  <a:pt x="230901" y="3612"/>
                </a:lnTo>
                <a:lnTo>
                  <a:pt x="188537" y="14069"/>
                </a:lnTo>
                <a:lnTo>
                  <a:pt x="149015" y="30798"/>
                </a:lnTo>
                <a:lnTo>
                  <a:pt x="112910" y="53228"/>
                </a:lnTo>
                <a:lnTo>
                  <a:pt x="80791" y="80787"/>
                </a:lnTo>
                <a:lnTo>
                  <a:pt x="53230" y="112903"/>
                </a:lnTo>
                <a:lnTo>
                  <a:pt x="30799" y="149005"/>
                </a:lnTo>
                <a:lnTo>
                  <a:pt x="14069" y="188521"/>
                </a:lnTo>
                <a:lnTo>
                  <a:pt x="3612" y="230879"/>
                </a:lnTo>
                <a:lnTo>
                  <a:pt x="0" y="275508"/>
                </a:lnTo>
                <a:lnTo>
                  <a:pt x="0" y="1117427"/>
                </a:lnTo>
                <a:lnTo>
                  <a:pt x="3612" y="1162054"/>
                </a:lnTo>
                <a:lnTo>
                  <a:pt x="14069" y="1204408"/>
                </a:lnTo>
                <a:lnTo>
                  <a:pt x="30799" y="1243917"/>
                </a:lnTo>
                <a:lnTo>
                  <a:pt x="53230" y="1280010"/>
                </a:lnTo>
                <a:lnTo>
                  <a:pt x="80791" y="1312118"/>
                </a:lnTo>
                <a:lnTo>
                  <a:pt x="112910" y="1339668"/>
                </a:lnTo>
                <a:lnTo>
                  <a:pt x="149015" y="1362089"/>
                </a:lnTo>
                <a:lnTo>
                  <a:pt x="188537" y="1378812"/>
                </a:lnTo>
                <a:lnTo>
                  <a:pt x="230901" y="1389264"/>
                </a:lnTo>
                <a:lnTo>
                  <a:pt x="275539" y="1392875"/>
                </a:lnTo>
                <a:lnTo>
                  <a:pt x="298092" y="1391960"/>
                </a:lnTo>
                <a:lnTo>
                  <a:pt x="341639" y="1384857"/>
                </a:lnTo>
                <a:lnTo>
                  <a:pt x="382630" y="1371198"/>
                </a:lnTo>
                <a:lnTo>
                  <a:pt x="420494" y="1351555"/>
                </a:lnTo>
                <a:lnTo>
                  <a:pt x="454659" y="1326498"/>
                </a:lnTo>
                <a:lnTo>
                  <a:pt x="471546" y="1310639"/>
                </a:lnTo>
                <a:lnTo>
                  <a:pt x="275539" y="1310639"/>
                </a:lnTo>
                <a:lnTo>
                  <a:pt x="259687" y="1309999"/>
                </a:lnTo>
                <a:lnTo>
                  <a:pt x="214443" y="1300787"/>
                </a:lnTo>
                <a:lnTo>
                  <a:pt x="173714" y="1281685"/>
                </a:lnTo>
                <a:lnTo>
                  <a:pt x="138844" y="1254038"/>
                </a:lnTo>
                <a:lnTo>
                  <a:pt x="111178" y="1219190"/>
                </a:lnTo>
                <a:lnTo>
                  <a:pt x="92064" y="1178486"/>
                </a:lnTo>
                <a:lnTo>
                  <a:pt x="82845" y="1133269"/>
                </a:lnTo>
                <a:lnTo>
                  <a:pt x="82204" y="1117427"/>
                </a:lnTo>
                <a:lnTo>
                  <a:pt x="82204" y="275508"/>
                </a:lnTo>
                <a:lnTo>
                  <a:pt x="87825" y="229122"/>
                </a:lnTo>
                <a:lnTo>
                  <a:pt x="103790" y="186769"/>
                </a:lnTo>
                <a:lnTo>
                  <a:pt x="128755" y="149803"/>
                </a:lnTo>
                <a:lnTo>
                  <a:pt x="161373" y="119578"/>
                </a:lnTo>
                <a:lnTo>
                  <a:pt x="200299" y="97449"/>
                </a:lnTo>
                <a:lnTo>
                  <a:pt x="244187" y="84769"/>
                </a:lnTo>
                <a:lnTo>
                  <a:pt x="275539" y="82235"/>
                </a:lnTo>
                <a:lnTo>
                  <a:pt x="471517" y="82235"/>
                </a:lnTo>
                <a:lnTo>
                  <a:pt x="470176" y="80787"/>
                </a:lnTo>
                <a:lnTo>
                  <a:pt x="438075" y="53228"/>
                </a:lnTo>
                <a:lnTo>
                  <a:pt x="401989" y="30798"/>
                </a:lnTo>
                <a:lnTo>
                  <a:pt x="362490" y="14069"/>
                </a:lnTo>
                <a:lnTo>
                  <a:pt x="320149" y="3612"/>
                </a:lnTo>
                <a:lnTo>
                  <a:pt x="298092" y="915"/>
                </a:lnTo>
                <a:lnTo>
                  <a:pt x="275539" y="0"/>
                </a:lnTo>
                <a:close/>
              </a:path>
              <a:path w="551179" h="1393189">
                <a:moveTo>
                  <a:pt x="471517" y="82235"/>
                </a:moveTo>
                <a:lnTo>
                  <a:pt x="275539" y="82235"/>
                </a:lnTo>
                <a:lnTo>
                  <a:pt x="291377" y="82877"/>
                </a:lnTo>
                <a:lnTo>
                  <a:pt x="306863" y="84769"/>
                </a:lnTo>
                <a:lnTo>
                  <a:pt x="350711" y="97449"/>
                </a:lnTo>
                <a:lnTo>
                  <a:pt x="389601" y="119578"/>
                </a:lnTo>
                <a:lnTo>
                  <a:pt x="422187" y="149803"/>
                </a:lnTo>
                <a:lnTo>
                  <a:pt x="447126" y="186769"/>
                </a:lnTo>
                <a:lnTo>
                  <a:pt x="463075" y="229122"/>
                </a:lnTo>
                <a:lnTo>
                  <a:pt x="468690" y="275508"/>
                </a:lnTo>
                <a:lnTo>
                  <a:pt x="468690" y="1117427"/>
                </a:lnTo>
                <a:lnTo>
                  <a:pt x="463075" y="1163849"/>
                </a:lnTo>
                <a:lnTo>
                  <a:pt x="447126" y="1206207"/>
                </a:lnTo>
                <a:lnTo>
                  <a:pt x="422187" y="1243156"/>
                </a:lnTo>
                <a:lnTo>
                  <a:pt x="389601" y="1273352"/>
                </a:lnTo>
                <a:lnTo>
                  <a:pt x="350711" y="1295452"/>
                </a:lnTo>
                <a:lnTo>
                  <a:pt x="306863" y="1308110"/>
                </a:lnTo>
                <a:lnTo>
                  <a:pt x="275539" y="1310639"/>
                </a:lnTo>
                <a:lnTo>
                  <a:pt x="471546" y="1310639"/>
                </a:lnTo>
                <a:lnTo>
                  <a:pt x="497723" y="1280010"/>
                </a:lnTo>
                <a:lnTo>
                  <a:pt x="520142" y="1243917"/>
                </a:lnTo>
                <a:lnTo>
                  <a:pt x="536863" y="1204408"/>
                </a:lnTo>
                <a:lnTo>
                  <a:pt x="547315" y="1162054"/>
                </a:lnTo>
                <a:lnTo>
                  <a:pt x="550925" y="1117427"/>
                </a:lnTo>
                <a:lnTo>
                  <a:pt x="550925" y="275508"/>
                </a:lnTo>
                <a:lnTo>
                  <a:pt x="547315" y="230879"/>
                </a:lnTo>
                <a:lnTo>
                  <a:pt x="536863" y="188521"/>
                </a:lnTo>
                <a:lnTo>
                  <a:pt x="520142" y="149005"/>
                </a:lnTo>
                <a:lnTo>
                  <a:pt x="497723" y="112903"/>
                </a:lnTo>
                <a:lnTo>
                  <a:pt x="484555" y="96311"/>
                </a:lnTo>
                <a:lnTo>
                  <a:pt x="471517" y="82235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6" name="object 26"/>
          <p:cNvSpPr/>
          <p:nvPr/>
        </p:nvSpPr>
        <p:spPr>
          <a:xfrm>
            <a:off x="7083491" y="3343501"/>
            <a:ext cx="688489" cy="531966"/>
          </a:xfrm>
          <a:custGeom>
            <a:avLst/>
            <a:gdLst/>
            <a:ahLst/>
            <a:cxnLst/>
            <a:rect l="l" t="t" r="r" b="b"/>
            <a:pathLst>
              <a:path w="812800" h="628014">
                <a:moveTo>
                  <a:pt x="0" y="627625"/>
                </a:moveTo>
                <a:lnTo>
                  <a:pt x="812459" y="627625"/>
                </a:lnTo>
                <a:lnTo>
                  <a:pt x="812459" y="0"/>
                </a:lnTo>
                <a:lnTo>
                  <a:pt x="0" y="0"/>
                </a:lnTo>
                <a:lnTo>
                  <a:pt x="0" y="627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7" name="object 27"/>
          <p:cNvSpPr/>
          <p:nvPr/>
        </p:nvSpPr>
        <p:spPr>
          <a:xfrm>
            <a:off x="6924889" y="4650316"/>
            <a:ext cx="1509836" cy="901491"/>
          </a:xfrm>
          <a:custGeom>
            <a:avLst/>
            <a:gdLst/>
            <a:ahLst/>
            <a:cxnLst/>
            <a:rect l="l" t="t" r="r" b="b"/>
            <a:pathLst>
              <a:path w="1782445" h="1064259">
                <a:moveTo>
                  <a:pt x="0" y="1064260"/>
                </a:moveTo>
                <a:lnTo>
                  <a:pt x="1782013" y="1064260"/>
                </a:lnTo>
                <a:lnTo>
                  <a:pt x="1782013" y="0"/>
                </a:lnTo>
                <a:lnTo>
                  <a:pt x="0" y="0"/>
                </a:lnTo>
                <a:lnTo>
                  <a:pt x="0" y="106426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8" name="object 28"/>
          <p:cNvSpPr/>
          <p:nvPr/>
        </p:nvSpPr>
        <p:spPr>
          <a:xfrm>
            <a:off x="6890060" y="5551806"/>
            <a:ext cx="1614185" cy="69925"/>
          </a:xfrm>
          <a:custGeom>
            <a:avLst/>
            <a:gdLst/>
            <a:ahLst/>
            <a:cxnLst/>
            <a:rect l="l" t="t" r="r" b="b"/>
            <a:pathLst>
              <a:path w="1905634" h="82550">
                <a:moveTo>
                  <a:pt x="0" y="82550"/>
                </a:moveTo>
                <a:lnTo>
                  <a:pt x="1905365" y="82550"/>
                </a:lnTo>
                <a:lnTo>
                  <a:pt x="1905365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9" name="object 29"/>
          <p:cNvSpPr/>
          <p:nvPr/>
        </p:nvSpPr>
        <p:spPr>
          <a:xfrm>
            <a:off x="6890060" y="4650316"/>
            <a:ext cx="69925" cy="901491"/>
          </a:xfrm>
          <a:custGeom>
            <a:avLst/>
            <a:gdLst/>
            <a:ahLst/>
            <a:cxnLst/>
            <a:rect l="l" t="t" r="r" b="b"/>
            <a:pathLst>
              <a:path w="82550" h="1064259">
                <a:moveTo>
                  <a:pt x="0" y="1064260"/>
                </a:moveTo>
                <a:lnTo>
                  <a:pt x="82247" y="1064260"/>
                </a:lnTo>
                <a:lnTo>
                  <a:pt x="82247" y="0"/>
                </a:lnTo>
                <a:lnTo>
                  <a:pt x="0" y="0"/>
                </a:lnTo>
                <a:lnTo>
                  <a:pt x="0" y="1064260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0" name="object 30"/>
          <p:cNvSpPr/>
          <p:nvPr/>
        </p:nvSpPr>
        <p:spPr>
          <a:xfrm>
            <a:off x="6890060" y="4580391"/>
            <a:ext cx="1614185" cy="69925"/>
          </a:xfrm>
          <a:custGeom>
            <a:avLst/>
            <a:gdLst/>
            <a:ahLst/>
            <a:cxnLst/>
            <a:rect l="l" t="t" r="r" b="b"/>
            <a:pathLst>
              <a:path w="1905634" h="82550">
                <a:moveTo>
                  <a:pt x="0" y="82549"/>
                </a:moveTo>
                <a:lnTo>
                  <a:pt x="1905365" y="82549"/>
                </a:lnTo>
                <a:lnTo>
                  <a:pt x="1905365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1" name="object 31"/>
          <p:cNvSpPr/>
          <p:nvPr/>
        </p:nvSpPr>
        <p:spPr>
          <a:xfrm>
            <a:off x="8434359" y="4650382"/>
            <a:ext cx="69925" cy="902029"/>
          </a:xfrm>
          <a:custGeom>
            <a:avLst/>
            <a:gdLst/>
            <a:ahLst/>
            <a:cxnLst/>
            <a:rect l="l" t="t" r="r" b="b"/>
            <a:pathLst>
              <a:path w="82550" h="1064895">
                <a:moveTo>
                  <a:pt x="82235" y="0"/>
                </a:moveTo>
                <a:lnTo>
                  <a:pt x="0" y="0"/>
                </a:lnTo>
                <a:lnTo>
                  <a:pt x="0" y="1064325"/>
                </a:lnTo>
                <a:lnTo>
                  <a:pt x="82235" y="1064325"/>
                </a:lnTo>
                <a:lnTo>
                  <a:pt x="82235" y="0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2" name="object 32"/>
          <p:cNvSpPr/>
          <p:nvPr/>
        </p:nvSpPr>
        <p:spPr>
          <a:xfrm>
            <a:off x="8010577" y="4510984"/>
            <a:ext cx="265714" cy="562625"/>
          </a:xfrm>
          <a:custGeom>
            <a:avLst/>
            <a:gdLst/>
            <a:ahLst/>
            <a:cxnLst/>
            <a:rect l="l" t="t" r="r" b="b"/>
            <a:pathLst>
              <a:path w="313690" h="664210">
                <a:moveTo>
                  <a:pt x="313486" y="0"/>
                </a:moveTo>
                <a:lnTo>
                  <a:pt x="0" y="0"/>
                </a:lnTo>
                <a:lnTo>
                  <a:pt x="313486" y="664025"/>
                </a:lnTo>
                <a:lnTo>
                  <a:pt x="313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3" name="object 33"/>
          <p:cNvSpPr/>
          <p:nvPr/>
        </p:nvSpPr>
        <p:spPr>
          <a:xfrm>
            <a:off x="7453055" y="2883144"/>
            <a:ext cx="1121497" cy="923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4" name="object 34"/>
          <p:cNvSpPr/>
          <p:nvPr/>
        </p:nvSpPr>
        <p:spPr>
          <a:xfrm>
            <a:off x="4060964" y="1114333"/>
            <a:ext cx="3332719" cy="2274167"/>
          </a:xfrm>
          <a:custGeom>
            <a:avLst/>
            <a:gdLst/>
            <a:ahLst/>
            <a:cxnLst/>
            <a:rect l="l" t="t" r="r" b="b"/>
            <a:pathLst>
              <a:path w="3934460" h="2684779">
                <a:moveTo>
                  <a:pt x="211425" y="794319"/>
                </a:moveTo>
                <a:lnTo>
                  <a:pt x="168445" y="798181"/>
                </a:lnTo>
                <a:lnTo>
                  <a:pt x="127958" y="811669"/>
                </a:lnTo>
                <a:lnTo>
                  <a:pt x="91609" y="834008"/>
                </a:lnTo>
                <a:lnTo>
                  <a:pt x="61044" y="864422"/>
                </a:lnTo>
                <a:lnTo>
                  <a:pt x="37911" y="902134"/>
                </a:lnTo>
                <a:lnTo>
                  <a:pt x="18804" y="958022"/>
                </a:lnTo>
                <a:lnTo>
                  <a:pt x="9059" y="1000133"/>
                </a:lnTo>
                <a:lnTo>
                  <a:pt x="2819" y="1042349"/>
                </a:lnTo>
                <a:lnTo>
                  <a:pt x="0" y="1084491"/>
                </a:lnTo>
                <a:lnTo>
                  <a:pt x="518" y="1126381"/>
                </a:lnTo>
                <a:lnTo>
                  <a:pt x="4292" y="1167839"/>
                </a:lnTo>
                <a:lnTo>
                  <a:pt x="11237" y="1208687"/>
                </a:lnTo>
                <a:lnTo>
                  <a:pt x="21271" y="1248748"/>
                </a:lnTo>
                <a:lnTo>
                  <a:pt x="34310" y="1287842"/>
                </a:lnTo>
                <a:lnTo>
                  <a:pt x="50271" y="1325790"/>
                </a:lnTo>
                <a:lnTo>
                  <a:pt x="69071" y="1362416"/>
                </a:lnTo>
                <a:lnTo>
                  <a:pt x="90627" y="1397539"/>
                </a:lnTo>
                <a:lnTo>
                  <a:pt x="114856" y="1430981"/>
                </a:lnTo>
                <a:lnTo>
                  <a:pt x="141674" y="1462564"/>
                </a:lnTo>
                <a:lnTo>
                  <a:pt x="170999" y="1492110"/>
                </a:lnTo>
                <a:lnTo>
                  <a:pt x="202746" y="1519440"/>
                </a:lnTo>
                <a:lnTo>
                  <a:pt x="236834" y="1544375"/>
                </a:lnTo>
                <a:lnTo>
                  <a:pt x="273179" y="1566737"/>
                </a:lnTo>
                <a:lnTo>
                  <a:pt x="311698" y="1586348"/>
                </a:lnTo>
                <a:lnTo>
                  <a:pt x="352307" y="1603029"/>
                </a:lnTo>
                <a:lnTo>
                  <a:pt x="3236059" y="2652577"/>
                </a:lnTo>
                <a:lnTo>
                  <a:pt x="3277891" y="2665907"/>
                </a:lnTo>
                <a:lnTo>
                  <a:pt x="3320005" y="2675648"/>
                </a:lnTo>
                <a:lnTo>
                  <a:pt x="3362220" y="2681884"/>
                </a:lnTo>
                <a:lnTo>
                  <a:pt x="3404360" y="2684698"/>
                </a:lnTo>
                <a:lnTo>
                  <a:pt x="3446245" y="2684173"/>
                </a:lnTo>
                <a:lnTo>
                  <a:pt x="3487697" y="2680393"/>
                </a:lnTo>
                <a:lnTo>
                  <a:pt x="3528539" y="2673441"/>
                </a:lnTo>
                <a:lnTo>
                  <a:pt x="3568591" y="2663400"/>
                </a:lnTo>
                <a:lnTo>
                  <a:pt x="3607676" y="2650353"/>
                </a:lnTo>
                <a:lnTo>
                  <a:pt x="3645615" y="2634384"/>
                </a:lnTo>
                <a:lnTo>
                  <a:pt x="3682229" y="2615577"/>
                </a:lnTo>
                <a:lnTo>
                  <a:pt x="3717341" y="2594013"/>
                </a:lnTo>
                <a:lnTo>
                  <a:pt x="3750772" y="2569777"/>
                </a:lnTo>
                <a:lnTo>
                  <a:pt x="3782344" y="2542952"/>
                </a:lnTo>
                <a:lnTo>
                  <a:pt x="3811878" y="2513621"/>
                </a:lnTo>
                <a:lnTo>
                  <a:pt x="3839196" y="2481868"/>
                </a:lnTo>
                <a:lnTo>
                  <a:pt x="3864120" y="2447775"/>
                </a:lnTo>
                <a:lnTo>
                  <a:pt x="3886471" y="2411426"/>
                </a:lnTo>
                <a:lnTo>
                  <a:pt x="3906072" y="2372904"/>
                </a:lnTo>
                <a:lnTo>
                  <a:pt x="3922743" y="2332293"/>
                </a:lnTo>
                <a:lnTo>
                  <a:pt x="3929602" y="2308179"/>
                </a:lnTo>
                <a:lnTo>
                  <a:pt x="3445980" y="2308179"/>
                </a:lnTo>
                <a:lnTo>
                  <a:pt x="3433395" y="2307894"/>
                </a:lnTo>
                <a:lnTo>
                  <a:pt x="3393159" y="2298842"/>
                </a:lnTo>
                <a:lnTo>
                  <a:pt x="3353551" y="2269292"/>
                </a:lnTo>
                <a:lnTo>
                  <a:pt x="3330243" y="2227145"/>
                </a:lnTo>
                <a:lnTo>
                  <a:pt x="3325232" y="2190618"/>
                </a:lnTo>
                <a:lnTo>
                  <a:pt x="3326138" y="2178557"/>
                </a:lnTo>
                <a:lnTo>
                  <a:pt x="3328452" y="2166125"/>
                </a:lnTo>
                <a:lnTo>
                  <a:pt x="3332193" y="2153772"/>
                </a:lnTo>
                <a:lnTo>
                  <a:pt x="3333016" y="2151577"/>
                </a:lnTo>
                <a:lnTo>
                  <a:pt x="3334418" y="2149718"/>
                </a:lnTo>
                <a:lnTo>
                  <a:pt x="3335302" y="2147402"/>
                </a:lnTo>
                <a:lnTo>
                  <a:pt x="3334601" y="2147158"/>
                </a:lnTo>
                <a:lnTo>
                  <a:pt x="3430979" y="1882500"/>
                </a:lnTo>
                <a:lnTo>
                  <a:pt x="3469478" y="1762554"/>
                </a:lnTo>
                <a:lnTo>
                  <a:pt x="3497261" y="1644467"/>
                </a:lnTo>
                <a:lnTo>
                  <a:pt x="3514647" y="1528476"/>
                </a:lnTo>
                <a:lnTo>
                  <a:pt x="3521958" y="1414818"/>
                </a:lnTo>
                <a:lnTo>
                  <a:pt x="3519513" y="1303728"/>
                </a:lnTo>
                <a:lnTo>
                  <a:pt x="3511760" y="1233061"/>
                </a:lnTo>
                <a:lnTo>
                  <a:pt x="492658" y="1233061"/>
                </a:lnTo>
                <a:lnTo>
                  <a:pt x="479755" y="1232612"/>
                </a:lnTo>
                <a:lnTo>
                  <a:pt x="439429" y="1223392"/>
                </a:lnTo>
                <a:lnTo>
                  <a:pt x="407743" y="1200299"/>
                </a:lnTo>
                <a:lnTo>
                  <a:pt x="385695" y="1167947"/>
                </a:lnTo>
                <a:lnTo>
                  <a:pt x="374100" y="1130425"/>
                </a:lnTo>
                <a:lnTo>
                  <a:pt x="370927" y="1093318"/>
                </a:lnTo>
                <a:lnTo>
                  <a:pt x="371783" y="1080732"/>
                </a:lnTo>
                <a:lnTo>
                  <a:pt x="373651" y="1068117"/>
                </a:lnTo>
                <a:lnTo>
                  <a:pt x="376566" y="1055520"/>
                </a:lnTo>
                <a:lnTo>
                  <a:pt x="385176" y="1028515"/>
                </a:lnTo>
                <a:lnTo>
                  <a:pt x="388554" y="1013947"/>
                </a:lnTo>
                <a:lnTo>
                  <a:pt x="390721" y="999347"/>
                </a:lnTo>
                <a:lnTo>
                  <a:pt x="391707" y="984774"/>
                </a:lnTo>
                <a:lnTo>
                  <a:pt x="391539" y="970291"/>
                </a:lnTo>
                <a:lnTo>
                  <a:pt x="384397" y="927994"/>
                </a:lnTo>
                <a:lnTo>
                  <a:pt x="367889" y="888710"/>
                </a:lnTo>
                <a:lnTo>
                  <a:pt x="342773" y="854095"/>
                </a:lnTo>
                <a:lnTo>
                  <a:pt x="309810" y="825803"/>
                </a:lnTo>
                <a:lnTo>
                  <a:pt x="269761" y="805489"/>
                </a:lnTo>
                <a:lnTo>
                  <a:pt x="226020" y="795306"/>
                </a:lnTo>
                <a:lnTo>
                  <a:pt x="211425" y="794319"/>
                </a:lnTo>
                <a:close/>
              </a:path>
              <a:path w="3934460" h="2684779">
                <a:moveTo>
                  <a:pt x="3753629" y="2083590"/>
                </a:moveTo>
                <a:lnTo>
                  <a:pt x="3710656" y="2087472"/>
                </a:lnTo>
                <a:lnTo>
                  <a:pt x="3670141" y="2100997"/>
                </a:lnTo>
                <a:lnTo>
                  <a:pt x="3633743" y="2123403"/>
                </a:lnTo>
                <a:lnTo>
                  <a:pt x="3603117" y="2153926"/>
                </a:lnTo>
                <a:lnTo>
                  <a:pt x="3579920" y="2191804"/>
                </a:lnTo>
                <a:lnTo>
                  <a:pt x="3574125" y="2205933"/>
                </a:lnTo>
                <a:lnTo>
                  <a:pt x="3569065" y="2218123"/>
                </a:lnTo>
                <a:lnTo>
                  <a:pt x="3548662" y="2250821"/>
                </a:lnTo>
                <a:lnTo>
                  <a:pt x="3521276" y="2277705"/>
                </a:lnTo>
                <a:lnTo>
                  <a:pt x="3480850" y="2301673"/>
                </a:lnTo>
                <a:lnTo>
                  <a:pt x="3445980" y="2308179"/>
                </a:lnTo>
                <a:lnTo>
                  <a:pt x="3929602" y="2308179"/>
                </a:lnTo>
                <a:lnTo>
                  <a:pt x="3930750" y="2303235"/>
                </a:lnTo>
                <a:lnTo>
                  <a:pt x="3932921" y="2288627"/>
                </a:lnTo>
                <a:lnTo>
                  <a:pt x="3933909" y="2274048"/>
                </a:lnTo>
                <a:lnTo>
                  <a:pt x="3933741" y="2259560"/>
                </a:lnTo>
                <a:lnTo>
                  <a:pt x="3926590" y="2217250"/>
                </a:lnTo>
                <a:lnTo>
                  <a:pt x="3910063" y="2177959"/>
                </a:lnTo>
                <a:lnTo>
                  <a:pt x="3884927" y="2143340"/>
                </a:lnTo>
                <a:lnTo>
                  <a:pt x="3851946" y="2115046"/>
                </a:lnTo>
                <a:lnTo>
                  <a:pt x="3811887" y="2094732"/>
                </a:lnTo>
                <a:lnTo>
                  <a:pt x="3768213" y="2084570"/>
                </a:lnTo>
                <a:lnTo>
                  <a:pt x="3753629" y="2083590"/>
                </a:lnTo>
                <a:close/>
              </a:path>
              <a:path w="3934460" h="2684779">
                <a:moveTo>
                  <a:pt x="600956" y="1152169"/>
                </a:moveTo>
                <a:lnTo>
                  <a:pt x="600231" y="1154577"/>
                </a:lnTo>
                <a:lnTo>
                  <a:pt x="600018" y="1156863"/>
                </a:lnTo>
                <a:lnTo>
                  <a:pt x="596338" y="1166183"/>
                </a:lnTo>
                <a:lnTo>
                  <a:pt x="569066" y="1204063"/>
                </a:lnTo>
                <a:lnTo>
                  <a:pt x="528882" y="1227162"/>
                </a:lnTo>
                <a:lnTo>
                  <a:pt x="492658" y="1233061"/>
                </a:lnTo>
                <a:lnTo>
                  <a:pt x="3511760" y="1233061"/>
                </a:lnTo>
                <a:lnTo>
                  <a:pt x="3507633" y="1195444"/>
                </a:lnTo>
                <a:lnTo>
                  <a:pt x="3499049" y="1152413"/>
                </a:lnTo>
                <a:lnTo>
                  <a:pt x="601636" y="1152413"/>
                </a:lnTo>
                <a:lnTo>
                  <a:pt x="600956" y="1152169"/>
                </a:lnTo>
                <a:close/>
              </a:path>
              <a:path w="3934460" h="2684779">
                <a:moveTo>
                  <a:pt x="1967893" y="0"/>
                </a:moveTo>
                <a:lnTo>
                  <a:pt x="1858235" y="2486"/>
                </a:lnTo>
                <a:lnTo>
                  <a:pt x="1750424" y="12965"/>
                </a:lnTo>
                <a:lnTo>
                  <a:pt x="1644859" y="31462"/>
                </a:lnTo>
                <a:lnTo>
                  <a:pt x="1541937" y="57999"/>
                </a:lnTo>
                <a:lnTo>
                  <a:pt x="1442055" y="92604"/>
                </a:lnTo>
                <a:lnTo>
                  <a:pt x="1345612" y="135300"/>
                </a:lnTo>
                <a:lnTo>
                  <a:pt x="1253005" y="186111"/>
                </a:lnTo>
                <a:lnTo>
                  <a:pt x="1164632" y="245064"/>
                </a:lnTo>
                <a:lnTo>
                  <a:pt x="1080890" y="312182"/>
                </a:lnTo>
                <a:lnTo>
                  <a:pt x="1002176" y="387491"/>
                </a:lnTo>
                <a:lnTo>
                  <a:pt x="928889" y="471014"/>
                </a:lnTo>
                <a:lnTo>
                  <a:pt x="861426" y="562778"/>
                </a:lnTo>
                <a:lnTo>
                  <a:pt x="800184" y="662806"/>
                </a:lnTo>
                <a:lnTo>
                  <a:pt x="745562" y="771123"/>
                </a:lnTo>
                <a:lnTo>
                  <a:pt x="697956" y="887755"/>
                </a:lnTo>
                <a:lnTo>
                  <a:pt x="601636" y="1152413"/>
                </a:lnTo>
                <a:lnTo>
                  <a:pt x="3499049" y="1152413"/>
                </a:lnTo>
                <a:lnTo>
                  <a:pt x="3486639" y="1090203"/>
                </a:lnTo>
                <a:lnTo>
                  <a:pt x="3456849" y="988241"/>
                </a:lnTo>
                <a:lnTo>
                  <a:pt x="3418585" y="889794"/>
                </a:lnTo>
                <a:lnTo>
                  <a:pt x="3372167" y="795099"/>
                </a:lnTo>
                <a:lnTo>
                  <a:pt x="3317916" y="704394"/>
                </a:lnTo>
                <a:lnTo>
                  <a:pt x="3256151" y="617913"/>
                </a:lnTo>
                <a:lnTo>
                  <a:pt x="3187193" y="535895"/>
                </a:lnTo>
                <a:lnTo>
                  <a:pt x="3111363" y="458576"/>
                </a:lnTo>
                <a:lnTo>
                  <a:pt x="3028980" y="386192"/>
                </a:lnTo>
                <a:lnTo>
                  <a:pt x="2940365" y="318979"/>
                </a:lnTo>
                <a:lnTo>
                  <a:pt x="2845838" y="257176"/>
                </a:lnTo>
                <a:lnTo>
                  <a:pt x="2745720" y="201017"/>
                </a:lnTo>
                <a:lnTo>
                  <a:pt x="2640330" y="150741"/>
                </a:lnTo>
                <a:lnTo>
                  <a:pt x="2529990" y="106583"/>
                </a:lnTo>
                <a:lnTo>
                  <a:pt x="2417055" y="69480"/>
                </a:lnTo>
                <a:lnTo>
                  <a:pt x="2303981" y="40245"/>
                </a:lnTo>
                <a:lnTo>
                  <a:pt x="2191164" y="18904"/>
                </a:lnTo>
                <a:lnTo>
                  <a:pt x="2079002" y="5480"/>
                </a:lnTo>
                <a:lnTo>
                  <a:pt x="1967893" y="0"/>
                </a:lnTo>
                <a:close/>
              </a:path>
            </a:pathLst>
          </a:custGeom>
          <a:solidFill>
            <a:srgbClr val="073442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5" name="object 35"/>
          <p:cNvSpPr/>
          <p:nvPr/>
        </p:nvSpPr>
        <p:spPr>
          <a:xfrm>
            <a:off x="6925018" y="3205615"/>
            <a:ext cx="405563" cy="899339"/>
          </a:xfrm>
          <a:custGeom>
            <a:avLst/>
            <a:gdLst/>
            <a:ahLst/>
            <a:cxnLst/>
            <a:rect l="l" t="t" r="r" b="b"/>
            <a:pathLst>
              <a:path w="478789" h="1061720">
                <a:moveTo>
                  <a:pt x="239389" y="0"/>
                </a:moveTo>
                <a:lnTo>
                  <a:pt x="200608" y="3138"/>
                </a:lnTo>
                <a:lnTo>
                  <a:pt x="146293" y="18840"/>
                </a:lnTo>
                <a:lnTo>
                  <a:pt x="98096" y="46246"/>
                </a:lnTo>
                <a:lnTo>
                  <a:pt x="57693" y="83680"/>
                </a:lnTo>
                <a:lnTo>
                  <a:pt x="26758" y="129465"/>
                </a:lnTo>
                <a:lnTo>
                  <a:pt x="6968" y="181927"/>
                </a:lnTo>
                <a:lnTo>
                  <a:pt x="795" y="219783"/>
                </a:lnTo>
                <a:lnTo>
                  <a:pt x="0" y="239389"/>
                </a:lnTo>
                <a:lnTo>
                  <a:pt x="0" y="821710"/>
                </a:lnTo>
                <a:lnTo>
                  <a:pt x="3138" y="860483"/>
                </a:lnTo>
                <a:lnTo>
                  <a:pt x="18840" y="914793"/>
                </a:lnTo>
                <a:lnTo>
                  <a:pt x="46246" y="962990"/>
                </a:lnTo>
                <a:lnTo>
                  <a:pt x="83680" y="1003396"/>
                </a:lnTo>
                <a:lnTo>
                  <a:pt x="129465" y="1034335"/>
                </a:lnTo>
                <a:lnTo>
                  <a:pt x="181927" y="1054129"/>
                </a:lnTo>
                <a:lnTo>
                  <a:pt x="219783" y="1060304"/>
                </a:lnTo>
                <a:lnTo>
                  <a:pt x="239389" y="1061100"/>
                </a:lnTo>
                <a:lnTo>
                  <a:pt x="258987" y="1060304"/>
                </a:lnTo>
                <a:lnTo>
                  <a:pt x="296826" y="1054129"/>
                </a:lnTo>
                <a:lnTo>
                  <a:pt x="349267" y="1034335"/>
                </a:lnTo>
                <a:lnTo>
                  <a:pt x="395035" y="1003396"/>
                </a:lnTo>
                <a:lnTo>
                  <a:pt x="432456" y="962990"/>
                </a:lnTo>
                <a:lnTo>
                  <a:pt x="459853" y="914793"/>
                </a:lnTo>
                <a:lnTo>
                  <a:pt x="475550" y="860483"/>
                </a:lnTo>
                <a:lnTo>
                  <a:pt x="478688" y="821710"/>
                </a:lnTo>
                <a:lnTo>
                  <a:pt x="478688" y="239389"/>
                </a:lnTo>
                <a:lnTo>
                  <a:pt x="475550" y="200608"/>
                </a:lnTo>
                <a:lnTo>
                  <a:pt x="459853" y="146293"/>
                </a:lnTo>
                <a:lnTo>
                  <a:pt x="432456" y="98096"/>
                </a:lnTo>
                <a:lnTo>
                  <a:pt x="395035" y="57693"/>
                </a:lnTo>
                <a:lnTo>
                  <a:pt x="349267" y="26758"/>
                </a:lnTo>
                <a:lnTo>
                  <a:pt x="296826" y="6968"/>
                </a:lnTo>
                <a:lnTo>
                  <a:pt x="258987" y="795"/>
                </a:lnTo>
                <a:lnTo>
                  <a:pt x="239389" y="0"/>
                </a:lnTo>
                <a:close/>
              </a:path>
            </a:pathLst>
          </a:custGeom>
          <a:solidFill>
            <a:srgbClr val="FDE1D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6" name="object 36"/>
          <p:cNvSpPr/>
          <p:nvPr/>
        </p:nvSpPr>
        <p:spPr>
          <a:xfrm>
            <a:off x="6890190" y="3170761"/>
            <a:ext cx="475488" cy="968726"/>
          </a:xfrm>
          <a:custGeom>
            <a:avLst/>
            <a:gdLst/>
            <a:ahLst/>
            <a:cxnLst/>
            <a:rect l="l" t="t" r="r" b="b"/>
            <a:pathLst>
              <a:path w="561339" h="1143635">
                <a:moveTo>
                  <a:pt x="280507" y="0"/>
                </a:moveTo>
                <a:lnTo>
                  <a:pt x="235071" y="3678"/>
                </a:lnTo>
                <a:lnTo>
                  <a:pt x="191946" y="14326"/>
                </a:lnTo>
                <a:lnTo>
                  <a:pt x="151714" y="31360"/>
                </a:lnTo>
                <a:lnTo>
                  <a:pt x="114957" y="54199"/>
                </a:lnTo>
                <a:lnTo>
                  <a:pt x="82257" y="82261"/>
                </a:lnTo>
                <a:lnTo>
                  <a:pt x="54197" y="114964"/>
                </a:lnTo>
                <a:lnTo>
                  <a:pt x="31359" y="151725"/>
                </a:lnTo>
                <a:lnTo>
                  <a:pt x="14325" y="191962"/>
                </a:lnTo>
                <a:lnTo>
                  <a:pt x="3678" y="235094"/>
                </a:lnTo>
                <a:lnTo>
                  <a:pt x="0" y="280537"/>
                </a:lnTo>
                <a:lnTo>
                  <a:pt x="0" y="862858"/>
                </a:lnTo>
                <a:lnTo>
                  <a:pt x="3678" y="908293"/>
                </a:lnTo>
                <a:lnTo>
                  <a:pt x="14325" y="951418"/>
                </a:lnTo>
                <a:lnTo>
                  <a:pt x="31359" y="991650"/>
                </a:lnTo>
                <a:lnTo>
                  <a:pt x="54197" y="1028408"/>
                </a:lnTo>
                <a:lnTo>
                  <a:pt x="82282" y="1061130"/>
                </a:lnTo>
                <a:lnTo>
                  <a:pt x="114957" y="1089167"/>
                </a:lnTo>
                <a:lnTo>
                  <a:pt x="151714" y="1112006"/>
                </a:lnTo>
                <a:lnTo>
                  <a:pt x="191946" y="1129039"/>
                </a:lnTo>
                <a:lnTo>
                  <a:pt x="235071" y="1139687"/>
                </a:lnTo>
                <a:lnTo>
                  <a:pt x="280507" y="1143365"/>
                </a:lnTo>
                <a:lnTo>
                  <a:pt x="303472" y="1142433"/>
                </a:lnTo>
                <a:lnTo>
                  <a:pt x="347815" y="1135198"/>
                </a:lnTo>
                <a:lnTo>
                  <a:pt x="389554" y="1121284"/>
                </a:lnTo>
                <a:lnTo>
                  <a:pt x="428110" y="1101276"/>
                </a:lnTo>
                <a:lnTo>
                  <a:pt x="462899" y="1075754"/>
                </a:lnTo>
                <a:lnTo>
                  <a:pt x="478675" y="1061130"/>
                </a:lnTo>
                <a:lnTo>
                  <a:pt x="280507" y="1061130"/>
                </a:lnTo>
                <a:lnTo>
                  <a:pt x="264248" y="1060473"/>
                </a:lnTo>
                <a:lnTo>
                  <a:pt x="217845" y="1051020"/>
                </a:lnTo>
                <a:lnTo>
                  <a:pt x="176074" y="1031420"/>
                </a:lnTo>
                <a:lnTo>
                  <a:pt x="140314" y="1003051"/>
                </a:lnTo>
                <a:lnTo>
                  <a:pt x="111945" y="967291"/>
                </a:lnTo>
                <a:lnTo>
                  <a:pt x="92344" y="925520"/>
                </a:lnTo>
                <a:lnTo>
                  <a:pt x="82892" y="879117"/>
                </a:lnTo>
                <a:lnTo>
                  <a:pt x="82235" y="862858"/>
                </a:lnTo>
                <a:lnTo>
                  <a:pt x="82235" y="280537"/>
                </a:lnTo>
                <a:lnTo>
                  <a:pt x="87998" y="232904"/>
                </a:lnTo>
                <a:lnTo>
                  <a:pt x="104369" y="189435"/>
                </a:lnTo>
                <a:lnTo>
                  <a:pt x="129968" y="151511"/>
                </a:lnTo>
                <a:lnTo>
                  <a:pt x="163418" y="120514"/>
                </a:lnTo>
                <a:lnTo>
                  <a:pt x="203338" y="97827"/>
                </a:lnTo>
                <a:lnTo>
                  <a:pt x="248351" y="84832"/>
                </a:lnTo>
                <a:lnTo>
                  <a:pt x="280507" y="82235"/>
                </a:lnTo>
                <a:lnTo>
                  <a:pt x="478671" y="82235"/>
                </a:lnTo>
                <a:lnTo>
                  <a:pt x="462899" y="67614"/>
                </a:lnTo>
                <a:lnTo>
                  <a:pt x="428110" y="42090"/>
                </a:lnTo>
                <a:lnTo>
                  <a:pt x="389554" y="22081"/>
                </a:lnTo>
                <a:lnTo>
                  <a:pt x="347815" y="8167"/>
                </a:lnTo>
                <a:lnTo>
                  <a:pt x="303472" y="931"/>
                </a:lnTo>
                <a:lnTo>
                  <a:pt x="280507" y="0"/>
                </a:lnTo>
                <a:close/>
              </a:path>
              <a:path w="561339" h="1143635">
                <a:moveTo>
                  <a:pt x="478671" y="82235"/>
                </a:moveTo>
                <a:lnTo>
                  <a:pt x="280507" y="82235"/>
                </a:lnTo>
                <a:lnTo>
                  <a:pt x="296769" y="82892"/>
                </a:lnTo>
                <a:lnTo>
                  <a:pt x="312667" y="84832"/>
                </a:lnTo>
                <a:lnTo>
                  <a:pt x="357669" y="97827"/>
                </a:lnTo>
                <a:lnTo>
                  <a:pt x="397566" y="120514"/>
                </a:lnTo>
                <a:lnTo>
                  <a:pt x="430985" y="151511"/>
                </a:lnTo>
                <a:lnTo>
                  <a:pt x="456555" y="189435"/>
                </a:lnTo>
                <a:lnTo>
                  <a:pt x="472903" y="232904"/>
                </a:lnTo>
                <a:lnTo>
                  <a:pt x="478657" y="280537"/>
                </a:lnTo>
                <a:lnTo>
                  <a:pt x="478657" y="862858"/>
                </a:lnTo>
                <a:lnTo>
                  <a:pt x="472903" y="910499"/>
                </a:lnTo>
                <a:lnTo>
                  <a:pt x="456555" y="953967"/>
                </a:lnTo>
                <a:lnTo>
                  <a:pt x="430985" y="991884"/>
                </a:lnTo>
                <a:lnTo>
                  <a:pt x="397566" y="1022870"/>
                </a:lnTo>
                <a:lnTo>
                  <a:pt x="357669" y="1045546"/>
                </a:lnTo>
                <a:lnTo>
                  <a:pt x="312667" y="1058535"/>
                </a:lnTo>
                <a:lnTo>
                  <a:pt x="280507" y="1061130"/>
                </a:lnTo>
                <a:lnTo>
                  <a:pt x="478675" y="1061130"/>
                </a:lnTo>
                <a:lnTo>
                  <a:pt x="506749" y="1028408"/>
                </a:lnTo>
                <a:lnTo>
                  <a:pt x="529577" y="991650"/>
                </a:lnTo>
                <a:lnTo>
                  <a:pt x="546604" y="951418"/>
                </a:lnTo>
                <a:lnTo>
                  <a:pt x="557246" y="908293"/>
                </a:lnTo>
                <a:lnTo>
                  <a:pt x="560923" y="862858"/>
                </a:lnTo>
                <a:lnTo>
                  <a:pt x="560923" y="280537"/>
                </a:lnTo>
                <a:lnTo>
                  <a:pt x="557246" y="235094"/>
                </a:lnTo>
                <a:lnTo>
                  <a:pt x="546604" y="191962"/>
                </a:lnTo>
                <a:lnTo>
                  <a:pt x="529577" y="151725"/>
                </a:lnTo>
                <a:lnTo>
                  <a:pt x="506749" y="114964"/>
                </a:lnTo>
                <a:lnTo>
                  <a:pt x="493340" y="98069"/>
                </a:lnTo>
                <a:lnTo>
                  <a:pt x="478671" y="82235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7" name="object 37"/>
          <p:cNvSpPr/>
          <p:nvPr/>
        </p:nvSpPr>
        <p:spPr>
          <a:xfrm>
            <a:off x="6959847" y="3826234"/>
            <a:ext cx="688489" cy="531966"/>
          </a:xfrm>
          <a:custGeom>
            <a:avLst/>
            <a:gdLst/>
            <a:ahLst/>
            <a:cxnLst/>
            <a:rect l="l" t="t" r="r" b="b"/>
            <a:pathLst>
              <a:path w="812800" h="628014">
                <a:moveTo>
                  <a:pt x="0" y="627601"/>
                </a:moveTo>
                <a:lnTo>
                  <a:pt x="812447" y="627601"/>
                </a:lnTo>
                <a:lnTo>
                  <a:pt x="812447" y="0"/>
                </a:lnTo>
                <a:lnTo>
                  <a:pt x="0" y="0"/>
                </a:lnTo>
                <a:lnTo>
                  <a:pt x="0" y="627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8" name="object 38"/>
          <p:cNvSpPr/>
          <p:nvPr/>
        </p:nvSpPr>
        <p:spPr>
          <a:xfrm>
            <a:off x="6959847" y="3240419"/>
            <a:ext cx="336176" cy="829414"/>
          </a:xfrm>
          <a:custGeom>
            <a:avLst/>
            <a:gdLst/>
            <a:ahLst/>
            <a:cxnLst/>
            <a:rect l="l" t="t" r="r" b="b"/>
            <a:pathLst>
              <a:path w="396875" h="979170">
                <a:moveTo>
                  <a:pt x="198241" y="0"/>
                </a:moveTo>
                <a:lnTo>
                  <a:pt x="150612" y="5761"/>
                </a:lnTo>
                <a:lnTo>
                  <a:pt x="107152" y="22127"/>
                </a:lnTo>
                <a:lnTo>
                  <a:pt x="69241" y="47720"/>
                </a:lnTo>
                <a:lnTo>
                  <a:pt x="38258" y="81163"/>
                </a:lnTo>
                <a:lnTo>
                  <a:pt x="15583" y="121077"/>
                </a:lnTo>
                <a:lnTo>
                  <a:pt x="2595" y="166086"/>
                </a:lnTo>
                <a:lnTo>
                  <a:pt x="0" y="198241"/>
                </a:lnTo>
                <a:lnTo>
                  <a:pt x="0" y="780562"/>
                </a:lnTo>
                <a:lnTo>
                  <a:pt x="5763" y="828217"/>
                </a:lnTo>
                <a:lnTo>
                  <a:pt x="22133" y="871698"/>
                </a:lnTo>
                <a:lnTo>
                  <a:pt x="47731" y="909626"/>
                </a:lnTo>
                <a:lnTo>
                  <a:pt x="81176" y="940622"/>
                </a:lnTo>
                <a:lnTo>
                  <a:pt x="121090" y="963306"/>
                </a:lnTo>
                <a:lnTo>
                  <a:pt x="166093" y="976299"/>
                </a:lnTo>
                <a:lnTo>
                  <a:pt x="198241" y="978895"/>
                </a:lnTo>
                <a:lnTo>
                  <a:pt x="214508" y="978238"/>
                </a:lnTo>
                <a:lnTo>
                  <a:pt x="260921" y="968782"/>
                </a:lnTo>
                <a:lnTo>
                  <a:pt x="302684" y="949175"/>
                </a:lnTo>
                <a:lnTo>
                  <a:pt x="338427" y="920796"/>
                </a:lnTo>
                <a:lnTo>
                  <a:pt x="366774" y="885026"/>
                </a:lnTo>
                <a:lnTo>
                  <a:pt x="386355" y="843242"/>
                </a:lnTo>
                <a:lnTo>
                  <a:pt x="395796" y="796825"/>
                </a:lnTo>
                <a:lnTo>
                  <a:pt x="396453" y="780562"/>
                </a:lnTo>
                <a:lnTo>
                  <a:pt x="396453" y="198241"/>
                </a:lnTo>
                <a:lnTo>
                  <a:pt x="390697" y="150602"/>
                </a:lnTo>
                <a:lnTo>
                  <a:pt x="374343" y="107139"/>
                </a:lnTo>
                <a:lnTo>
                  <a:pt x="348765" y="69228"/>
                </a:lnTo>
                <a:lnTo>
                  <a:pt x="315335" y="38249"/>
                </a:lnTo>
                <a:lnTo>
                  <a:pt x="275426" y="15579"/>
                </a:lnTo>
                <a:lnTo>
                  <a:pt x="230411" y="2594"/>
                </a:lnTo>
                <a:lnTo>
                  <a:pt x="198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39" name="object 39"/>
          <p:cNvSpPr/>
          <p:nvPr/>
        </p:nvSpPr>
        <p:spPr>
          <a:xfrm>
            <a:off x="6959848" y="3327531"/>
            <a:ext cx="122099" cy="179653"/>
          </a:xfrm>
          <a:custGeom>
            <a:avLst/>
            <a:gdLst/>
            <a:ahLst/>
            <a:cxnLst/>
            <a:rect l="l" t="t" r="r" b="b"/>
            <a:pathLst>
              <a:path w="144145" h="212089">
                <a:moveTo>
                  <a:pt x="42526" y="0"/>
                </a:moveTo>
                <a:lnTo>
                  <a:pt x="10109" y="32741"/>
                </a:lnTo>
                <a:lnTo>
                  <a:pt x="657" y="79142"/>
                </a:lnTo>
                <a:lnTo>
                  <a:pt x="0" y="95401"/>
                </a:lnTo>
                <a:lnTo>
                  <a:pt x="0" y="205887"/>
                </a:lnTo>
                <a:lnTo>
                  <a:pt x="10686" y="209415"/>
                </a:lnTo>
                <a:lnTo>
                  <a:pt x="24796" y="212046"/>
                </a:lnTo>
                <a:lnTo>
                  <a:pt x="41300" y="211328"/>
                </a:lnTo>
                <a:lnTo>
                  <a:pt x="84765" y="199353"/>
                </a:lnTo>
                <a:lnTo>
                  <a:pt x="117638" y="174971"/>
                </a:lnTo>
                <a:lnTo>
                  <a:pt x="137967" y="141174"/>
                </a:lnTo>
                <a:lnTo>
                  <a:pt x="143584" y="114888"/>
                </a:lnTo>
                <a:lnTo>
                  <a:pt x="142742" y="98943"/>
                </a:lnTo>
                <a:lnTo>
                  <a:pt x="130060" y="56640"/>
                </a:lnTo>
                <a:lnTo>
                  <a:pt x="104621" y="24497"/>
                </a:lnTo>
                <a:lnTo>
                  <a:pt x="69610" y="4906"/>
                </a:lnTo>
                <a:lnTo>
                  <a:pt x="42526" y="0"/>
                </a:lnTo>
                <a:close/>
              </a:path>
            </a:pathLst>
          </a:custGeom>
          <a:solidFill>
            <a:srgbClr val="F9B6B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322" y="1018917"/>
            <a:ext cx="3602851" cy="23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228AA-F667-EF40-815C-DE21274A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Jak informować?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BBE7D-6612-9345-94DB-DC18A96E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394720" cy="4525963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Bardzo ważne jest informowanie interesariuszy o pełnym przebiegu konsultacji społecznych. Także o końcowym raporcie z konsultacji. </a:t>
            </a:r>
          </a:p>
          <a:p>
            <a:r>
              <a:rPr lang="pl-PL" sz="2400" dirty="0" smtClean="0"/>
              <a:t>BIP to nie wszystko. Dobrze robić to na dedykowanej podstronie i/lub portalach społecznościowych.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73" y="1690688"/>
            <a:ext cx="6990753" cy="39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DZIĘKUJMY </a:t>
            </a:r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31671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1600" dirty="0"/>
          </a:p>
          <a:p>
            <a:pPr algn="ctr">
              <a:buNone/>
            </a:pPr>
            <a:r>
              <a:rPr lang="pl-PL" dirty="0" smtClean="0"/>
              <a:t>Serdecznie zapraszamy </a:t>
            </a:r>
            <a:r>
              <a:rPr lang="pl-PL" dirty="0"/>
              <a:t>Państwa do kontaktu:</a:t>
            </a:r>
            <a:endParaRPr lang="pl-PL" b="1" dirty="0"/>
          </a:p>
          <a:p>
            <a:pPr algn="ctr">
              <a:lnSpc>
                <a:spcPct val="100000"/>
              </a:lnSpc>
              <a:buNone/>
            </a:pPr>
            <a:r>
              <a:rPr lang="pl-PL" sz="2000" b="1" dirty="0" smtClean="0"/>
              <a:t>Łukasz Broniszewski 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2000" b="1" dirty="0" smtClean="0"/>
              <a:t>501 241 442, </a:t>
            </a:r>
            <a:r>
              <a:rPr lang="pl-PL" sz="2000" dirty="0" smtClean="0">
                <a:hlinkClick r:id="rId2"/>
              </a:rPr>
              <a:t>l.broniszewski@stabilo.org.pl</a:t>
            </a:r>
            <a:endParaRPr lang="pl-PL" sz="2000" dirty="0" smtClean="0"/>
          </a:p>
          <a:p>
            <a:pPr algn="ctr">
              <a:lnSpc>
                <a:spcPct val="100000"/>
              </a:lnSpc>
              <a:buNone/>
            </a:pPr>
            <a:r>
              <a:rPr lang="pl-PL" sz="2000" b="1" dirty="0" smtClean="0"/>
              <a:t>Adrian Stelmaszyk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2000" b="1" dirty="0" smtClean="0"/>
              <a:t>694 056 428</a:t>
            </a:r>
            <a:r>
              <a:rPr lang="pl-PL" sz="2000" dirty="0" smtClean="0"/>
              <a:t>, </a:t>
            </a:r>
            <a:r>
              <a:rPr lang="pl-PL" sz="2000" dirty="0" smtClean="0">
                <a:hlinkClick r:id="rId3"/>
              </a:rPr>
              <a:t>a.stelmaszyk@stabilo.org.pl</a:t>
            </a:r>
            <a:endParaRPr lang="pl-PL" sz="2000" dirty="0" smtClean="0"/>
          </a:p>
          <a:p>
            <a:pPr algn="ctr">
              <a:lnSpc>
                <a:spcPct val="100000"/>
              </a:lnSpc>
              <a:buNone/>
            </a:pPr>
            <a:r>
              <a:rPr lang="pl-PL" sz="2000" b="1" dirty="0" smtClean="0"/>
              <a:t>Sylwia Kowalska</a:t>
            </a:r>
          </a:p>
          <a:p>
            <a:pPr algn="ctr">
              <a:lnSpc>
                <a:spcPct val="100000"/>
              </a:lnSpc>
              <a:buNone/>
            </a:pPr>
            <a:r>
              <a:rPr lang="pl-PL" sz="2000" b="1" dirty="0" smtClean="0"/>
              <a:t>732 795 942, </a:t>
            </a:r>
            <a:r>
              <a:rPr lang="pl-PL" sz="2000" dirty="0" smtClean="0">
                <a:hlinkClick r:id="rId4"/>
              </a:rPr>
              <a:t>s.kowalska@stabilo.org.pl</a:t>
            </a:r>
            <a:endParaRPr lang="pl-PL" sz="2000" dirty="0" smtClean="0"/>
          </a:p>
          <a:p>
            <a:pPr algn="ctr">
              <a:buNone/>
            </a:pPr>
            <a:r>
              <a:rPr lang="pl-PL" b="1" dirty="0" smtClean="0">
                <a:hlinkClick r:id="rId5"/>
              </a:rPr>
              <a:t>www.stabilo.org.pl</a:t>
            </a:r>
            <a:endParaRPr lang="pl-PL" b="1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79" y="5046929"/>
            <a:ext cx="317490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0451" y="19326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 CO SĄ KONSULTACJE SPOŁECZNE?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69" y="4323130"/>
            <a:ext cx="4131262" cy="23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 CO?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Żeby wypełnić ustawowy obowiązek</a:t>
            </a:r>
          </a:p>
          <a:p>
            <a:r>
              <a:rPr lang="pl-PL" dirty="0" smtClean="0"/>
              <a:t>Żeby podjąć optymalną decyzję</a:t>
            </a:r>
          </a:p>
          <a:p>
            <a:r>
              <a:rPr lang="pl-PL" dirty="0" smtClean="0"/>
              <a:t>Żeby edukować</a:t>
            </a:r>
          </a:p>
          <a:p>
            <a:r>
              <a:rPr lang="pl-PL" dirty="0" smtClean="0"/>
              <a:t>Żeby rozładować konflikt społeczny lub go uniknąć</a:t>
            </a:r>
          </a:p>
          <a:p>
            <a:r>
              <a:rPr lang="pl-PL" dirty="0" smtClean="0"/>
              <a:t>Żeby uzyskać poparcie mieszkańców dla jakiejś decyzji</a:t>
            </a:r>
          </a:p>
          <a:p>
            <a:r>
              <a:rPr lang="pl-PL" dirty="0" smtClean="0"/>
              <a:t>Żeby zwiększyć aktywność mieszkańców</a:t>
            </a:r>
          </a:p>
          <a:p>
            <a:r>
              <a:rPr lang="pl-PL" dirty="0" smtClean="0"/>
              <a:t>Żeby zbudować poczucie współodpowiedzialności</a:t>
            </a:r>
          </a:p>
          <a:p>
            <a:r>
              <a:rPr lang="pl-PL" dirty="0" smtClean="0"/>
              <a:t>Żeby zbudować poczucie wspólnoty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53" y="4885509"/>
            <a:ext cx="3412176" cy="19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0451" y="19326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7 ZASAD KONSULTACJI SPOŁECZNYCH</a:t>
            </a:r>
            <a:endParaRPr lang="pl-PL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4669657"/>
            <a:ext cx="3785574" cy="21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2" y="0"/>
            <a:ext cx="4297680" cy="7791751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36" y="5071143"/>
            <a:ext cx="3334427" cy="1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679052" y="404664"/>
            <a:ext cx="89889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ETAPY </a:t>
            </a: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PROCESU PARTYCYPACYJNEGO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1865258" y="3268530"/>
            <a:ext cx="1736166" cy="694466"/>
            <a:chOff x="27041" y="2657538"/>
            <a:chExt cx="1736166" cy="694466"/>
          </a:xfrm>
        </p:grpSpPr>
        <p:sp>
          <p:nvSpPr>
            <p:cNvPr id="19" name="Pagon 18"/>
            <p:cNvSpPr/>
            <p:nvPr/>
          </p:nvSpPr>
          <p:spPr>
            <a:xfrm>
              <a:off x="27041" y="2657538"/>
              <a:ext cx="1736166" cy="69446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Pagon 4"/>
            <p:cNvSpPr/>
            <p:nvPr/>
          </p:nvSpPr>
          <p:spPr>
            <a:xfrm>
              <a:off x="374274" y="2657538"/>
              <a:ext cx="1041700" cy="6944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2007" tIns="17336" rIns="17336" bIns="17336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300" b="1" dirty="0"/>
                <a:t>Diagnoza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3516355" y="3268530"/>
            <a:ext cx="1736166" cy="694466"/>
            <a:chOff x="1564500" y="2657538"/>
            <a:chExt cx="1736166" cy="694466"/>
          </a:xfrm>
        </p:grpSpPr>
        <p:sp>
          <p:nvSpPr>
            <p:cNvPr id="15" name="Pagon 14"/>
            <p:cNvSpPr/>
            <p:nvPr/>
          </p:nvSpPr>
          <p:spPr>
            <a:xfrm>
              <a:off x="1564500" y="2657538"/>
              <a:ext cx="1736166" cy="69446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Pagon 6"/>
            <p:cNvSpPr/>
            <p:nvPr/>
          </p:nvSpPr>
          <p:spPr>
            <a:xfrm>
              <a:off x="1911733" y="2657538"/>
              <a:ext cx="1041700" cy="6944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2007" tIns="17336" rIns="17336" bIns="17336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300" b="1" dirty="0"/>
                <a:t>Informowanie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5167452" y="3268530"/>
            <a:ext cx="1736166" cy="694466"/>
            <a:chOff x="3127050" y="2657538"/>
            <a:chExt cx="1736166" cy="694466"/>
          </a:xfrm>
        </p:grpSpPr>
        <p:sp>
          <p:nvSpPr>
            <p:cNvPr id="13" name="Pagon 12"/>
            <p:cNvSpPr/>
            <p:nvPr/>
          </p:nvSpPr>
          <p:spPr>
            <a:xfrm>
              <a:off x="3127050" y="2657538"/>
              <a:ext cx="1736166" cy="69446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Pagon 8"/>
            <p:cNvSpPr/>
            <p:nvPr/>
          </p:nvSpPr>
          <p:spPr>
            <a:xfrm>
              <a:off x="3474283" y="2657538"/>
              <a:ext cx="1041700" cy="6944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2007" tIns="17336" rIns="17336" bIns="17336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300" b="1" dirty="0"/>
                <a:t>Zasięganie opinii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6818549" y="3268530"/>
            <a:ext cx="1736166" cy="694466"/>
            <a:chOff x="4718577" y="2686518"/>
            <a:chExt cx="1736166" cy="694466"/>
          </a:xfrm>
        </p:grpSpPr>
        <p:sp>
          <p:nvSpPr>
            <p:cNvPr id="11" name="Pagon 10"/>
            <p:cNvSpPr/>
            <p:nvPr/>
          </p:nvSpPr>
          <p:spPr>
            <a:xfrm>
              <a:off x="4718577" y="2686518"/>
              <a:ext cx="1736166" cy="69446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Pagon 10"/>
            <p:cNvSpPr/>
            <p:nvPr/>
          </p:nvSpPr>
          <p:spPr>
            <a:xfrm>
              <a:off x="5065810" y="2686518"/>
              <a:ext cx="1041700" cy="6944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2007" tIns="17336" rIns="17336" bIns="17336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300" b="1" dirty="0"/>
                <a:t>Informacja zwrotna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8500802" y="3268530"/>
            <a:ext cx="1736166" cy="694466"/>
            <a:chOff x="6254101" y="3626076"/>
            <a:chExt cx="1736166" cy="694466"/>
          </a:xfrm>
        </p:grpSpPr>
        <p:sp>
          <p:nvSpPr>
            <p:cNvPr id="9" name="Pagon 8"/>
            <p:cNvSpPr/>
            <p:nvPr/>
          </p:nvSpPr>
          <p:spPr>
            <a:xfrm>
              <a:off x="6254101" y="3626076"/>
              <a:ext cx="1736166" cy="694466"/>
            </a:xfrm>
            <a:prstGeom prst="chevron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Pagon 12"/>
            <p:cNvSpPr/>
            <p:nvPr/>
          </p:nvSpPr>
          <p:spPr>
            <a:xfrm>
              <a:off x="6601334" y="3626076"/>
              <a:ext cx="1041700" cy="69446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2007" tIns="17336" rIns="17336" bIns="17336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300" b="1" dirty="0"/>
                <a:t>Ewaluacja</a:t>
              </a:r>
            </a:p>
          </p:txBody>
        </p:sp>
      </p:grpSp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18" y="4881150"/>
            <a:ext cx="3256343" cy="18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5" y="-104196"/>
            <a:ext cx="10524881" cy="696219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94" y="5152941"/>
            <a:ext cx="2949551" cy="17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61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772</Words>
  <Application>Microsoft Office PowerPoint</Application>
  <PresentationFormat>Panoramiczny</PresentationFormat>
  <Paragraphs>134</Paragraphs>
  <Slides>33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Times New Roman</vt:lpstr>
      <vt:lpstr>Motyw pakietu Office</vt:lpstr>
      <vt:lpstr>Konsultacje społeczne w województwie kujawsko-pomorskim</vt:lpstr>
      <vt:lpstr>CZYM SĄ KONSULTACJE SPOŁECZNE?</vt:lpstr>
      <vt:lpstr>Prezentacja programu PowerPoint</vt:lpstr>
      <vt:lpstr>PO CO SĄ KONSULTACJE SPOŁECZNE?</vt:lpstr>
      <vt:lpstr>PO CO?</vt:lpstr>
      <vt:lpstr>7 ZASAD KONSULTACJI SPOŁECZNYCH</vt:lpstr>
      <vt:lpstr>Prezentacja programu PowerPoint</vt:lpstr>
      <vt:lpstr>Prezentacja programu PowerPoint</vt:lpstr>
      <vt:lpstr>Prezentacja programu PowerPoint</vt:lpstr>
      <vt:lpstr>DOBRE PRAKTYKI I REGULAMIN KS</vt:lpstr>
      <vt:lpstr>Prezentacja programu PowerPoint</vt:lpstr>
      <vt:lpstr>INFORMOWANIE O KONSULTACJACH</vt:lpstr>
      <vt:lpstr>Prezentacja programu PowerPoint</vt:lpstr>
      <vt:lpstr>Prezentacja programu PowerPoint</vt:lpstr>
      <vt:lpstr>PRZYKŁADY</vt:lpstr>
      <vt:lpstr>Prezentacja programu PowerPoint</vt:lpstr>
      <vt:lpstr>SPACER BADAWCZY</vt:lpstr>
      <vt:lpstr>NAMIOT KONSULTACYJNY</vt:lpstr>
      <vt:lpstr>PUNKT KONSULTACYJNY</vt:lpstr>
      <vt:lpstr>DYSKUSJA Z UDZIAŁEM MODERATORA</vt:lpstr>
      <vt:lpstr>MAKIETA</vt:lpstr>
      <vt:lpstr>NARZĘDZIE IT</vt:lpstr>
      <vt:lpstr>JAKIE KORZYŚCI DAJĄ KONSULTACJE SPOŁECZNE?</vt:lpstr>
      <vt:lpstr>Prezentacja programu PowerPoint</vt:lpstr>
      <vt:lpstr>kMAP – narzędzie IT do konsultacji</vt:lpstr>
      <vt:lpstr>kMAP – inne planowanie przestrzenne</vt:lpstr>
      <vt:lpstr>PUBLIKACJE</vt:lpstr>
      <vt:lpstr>Dobre praktyki KS</vt:lpstr>
      <vt:lpstr>Dobre praktyki KS</vt:lpstr>
      <vt:lpstr>Włącznik Obywatelski</vt:lpstr>
      <vt:lpstr>Prezentacja programu PowerPoint</vt:lpstr>
      <vt:lpstr>Jak informować?</vt:lpstr>
      <vt:lpstr>DZIĘKUJMY ZA UWAGĘ!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Jakie korzyści dają konsultacje społeczne?</dc:title>
  <dc:creator>Adrian Stelmaszyk</dc:creator>
  <cp:lastModifiedBy>Adrian Stelmaszyk</cp:lastModifiedBy>
  <cp:revision>18</cp:revision>
  <dcterms:created xsi:type="dcterms:W3CDTF">2019-09-05T16:03:54Z</dcterms:created>
  <dcterms:modified xsi:type="dcterms:W3CDTF">2020-06-22T11:01:01Z</dcterms:modified>
</cp:coreProperties>
</file>